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10287000" cx="18288000"/>
  <p:notesSz cx="6858000" cy="9144000"/>
  <p:embeddedFontLst>
    <p:embeddedFont>
      <p:font typeface="League Spartan"/>
      <p:regular r:id="rId23"/>
      <p:bold r:id="rId24"/>
    </p:embeddedFont>
    <p:embeddedFont>
      <p:font typeface="Nunito Sans Black"/>
      <p:bold r:id="rId25"/>
      <p:boldItalic r:id="rId26"/>
    </p:embeddedFont>
    <p:embeddedFont>
      <p:font typeface="Source Sans Pro"/>
      <p:regular r:id="rId27"/>
      <p:bold r:id="rId28"/>
      <p:italic r:id="rId29"/>
      <p:boldItalic r:id="rId30"/>
    </p:embeddedFont>
    <p:embeddedFont>
      <p:font typeface="Nunito Sans"/>
      <p:bold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http://customooxmlschemas.google.com/">
      <go:slidesCustomData xmlns:go="http://customooxmlschemas.google.com/" r:id="rId33" roundtripDataSignature="AMtx7mh3QwbcukXM9Kie7eypVw5KnBDRd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LeagueSpartan-bold.fntdata"/><Relationship Id="rId23" Type="http://schemas.openxmlformats.org/officeDocument/2006/relationships/font" Target="fonts/LeagueSpartan-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NunitoSansBlack-boldItalic.fntdata"/><Relationship Id="rId25" Type="http://schemas.openxmlformats.org/officeDocument/2006/relationships/font" Target="fonts/NunitoSansBlack-bold.fntdata"/><Relationship Id="rId28" Type="http://schemas.openxmlformats.org/officeDocument/2006/relationships/font" Target="fonts/SourceSansPro-bold.fntdata"/><Relationship Id="rId27" Type="http://schemas.openxmlformats.org/officeDocument/2006/relationships/font" Target="fonts/SourceSansPro-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SourceSansPro-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NunitoSans-bold.fntdata"/><Relationship Id="rId30" Type="http://schemas.openxmlformats.org/officeDocument/2006/relationships/font" Target="fonts/SourceSansPro-boldItalic.fntdata"/><Relationship Id="rId11" Type="http://schemas.openxmlformats.org/officeDocument/2006/relationships/slide" Target="slides/slide6.xml"/><Relationship Id="rId33" Type="http://customschemas.google.com/relationships/presentationmetadata" Target="metadata"/><Relationship Id="rId10" Type="http://schemas.openxmlformats.org/officeDocument/2006/relationships/slide" Target="slides/slide5.xml"/><Relationship Id="rId32" Type="http://schemas.openxmlformats.org/officeDocument/2006/relationships/font" Target="fonts/NunitoSans-bold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8"/>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2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29"/>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9"/>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2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0"/>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0"/>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2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2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22"/>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22"/>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2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23"/>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23"/>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2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24"/>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24"/>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24"/>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24"/>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2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2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2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2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26"/>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26"/>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26"/>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2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27"/>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27"/>
          <p:cNvSpPr/>
          <p:nvPr>
            <p:ph idx="2" type="pic"/>
          </p:nvPr>
        </p:nvSpPr>
        <p:spPr>
          <a:xfrm>
            <a:off x="1792288" y="612775"/>
            <a:ext cx="5486400" cy="4114800"/>
          </a:xfrm>
          <a:prstGeom prst="rect">
            <a:avLst/>
          </a:prstGeom>
          <a:noFill/>
          <a:ln>
            <a:noFill/>
          </a:ln>
        </p:spPr>
      </p:sp>
      <p:sp>
        <p:nvSpPr>
          <p:cNvPr id="64" name="Google Shape;64;p27"/>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2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jpg"/><Relationship Id="rId4" Type="http://schemas.openxmlformats.org/officeDocument/2006/relationships/image" Target="../media/image8.jpg"/><Relationship Id="rId5" Type="http://schemas.openxmlformats.org/officeDocument/2006/relationships/image" Target="../media/image1.png"/><Relationship Id="rId6"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8.jpg"/><Relationship Id="rId4" Type="http://schemas.openxmlformats.org/officeDocument/2006/relationships/image" Target="../media/image23.png"/><Relationship Id="rId5" Type="http://schemas.openxmlformats.org/officeDocument/2006/relationships/image" Target="../media/image22.png"/><Relationship Id="rId6" Type="http://schemas.openxmlformats.org/officeDocument/2006/relationships/image" Target="../media/image26.png"/><Relationship Id="rId7" Type="http://schemas.openxmlformats.org/officeDocument/2006/relationships/image" Target="../media/image32.png"/><Relationship Id="rId8" Type="http://schemas.openxmlformats.org/officeDocument/2006/relationships/image" Target="../media/image2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33.jpg"/><Relationship Id="rId4" Type="http://schemas.openxmlformats.org/officeDocument/2006/relationships/image" Target="../media/image37.png"/><Relationship Id="rId5" Type="http://schemas.openxmlformats.org/officeDocument/2006/relationships/image" Target="../media/image19.jpg"/><Relationship Id="rId6"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6.pn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9.jp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jpg"/><Relationship Id="rId4" Type="http://schemas.openxmlformats.org/officeDocument/2006/relationships/image" Target="../media/image7.png"/><Relationship Id="rId5" Type="http://schemas.openxmlformats.org/officeDocument/2006/relationships/image" Target="../media/image11.png"/><Relationship Id="rId6"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b="7786" l="0" r="0" t="7786"/>
          <a:stretch/>
        </p:blipFill>
        <p:spPr>
          <a:xfrm>
            <a:off x="0" y="0"/>
            <a:ext cx="18288000" cy="10287000"/>
          </a:xfrm>
          <a:prstGeom prst="rect">
            <a:avLst/>
          </a:prstGeom>
          <a:noFill/>
          <a:ln>
            <a:noFill/>
          </a:ln>
        </p:spPr>
      </p:pic>
      <p:pic>
        <p:nvPicPr>
          <p:cNvPr id="85" name="Google Shape;85;p1"/>
          <p:cNvPicPr preferRelativeResize="0"/>
          <p:nvPr/>
        </p:nvPicPr>
        <p:blipFill rotWithShape="1">
          <a:blip r:embed="rId4">
            <a:alphaModFix amt="90000"/>
          </a:blip>
          <a:srcRect b="11970" l="0" r="0" t="11971"/>
          <a:stretch/>
        </p:blipFill>
        <p:spPr>
          <a:xfrm>
            <a:off x="1028700" y="1028700"/>
            <a:ext cx="16230600" cy="8229600"/>
          </a:xfrm>
          <a:prstGeom prst="rect">
            <a:avLst/>
          </a:prstGeom>
          <a:noFill/>
          <a:ln>
            <a:noFill/>
          </a:ln>
        </p:spPr>
      </p:pic>
      <p:sp>
        <p:nvSpPr>
          <p:cNvPr id="86" name="Google Shape;86;p1"/>
          <p:cNvSpPr txBox="1"/>
          <p:nvPr/>
        </p:nvSpPr>
        <p:spPr>
          <a:xfrm>
            <a:off x="4819757" y="7513194"/>
            <a:ext cx="8648487" cy="72199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4200" u="none" cap="none" strike="noStrike">
                <a:solidFill>
                  <a:srgbClr val="FFFFFF"/>
                </a:solidFill>
                <a:latin typeface="League Spartan"/>
                <a:ea typeface="League Spartan"/>
                <a:cs typeface="League Spartan"/>
                <a:sym typeface="League Spartan"/>
              </a:rPr>
              <a:t>Annual Report Presentation</a:t>
            </a:r>
            <a:endParaRPr/>
          </a:p>
        </p:txBody>
      </p:sp>
      <p:pic>
        <p:nvPicPr>
          <p:cNvPr id="87" name="Google Shape;87;p1"/>
          <p:cNvPicPr preferRelativeResize="0"/>
          <p:nvPr/>
        </p:nvPicPr>
        <p:blipFill rotWithShape="1">
          <a:blip r:embed="rId5">
            <a:alphaModFix/>
          </a:blip>
          <a:srcRect b="37500" l="8278" r="69747" t="36719"/>
          <a:stretch/>
        </p:blipFill>
        <p:spPr>
          <a:xfrm>
            <a:off x="8260856" y="1726731"/>
            <a:ext cx="1183866" cy="1388907"/>
          </a:xfrm>
          <a:prstGeom prst="rect">
            <a:avLst/>
          </a:prstGeom>
          <a:noFill/>
          <a:ln>
            <a:noFill/>
          </a:ln>
        </p:spPr>
      </p:pic>
      <p:sp>
        <p:nvSpPr>
          <p:cNvPr id="88" name="Google Shape;88;p1"/>
          <p:cNvSpPr txBox="1"/>
          <p:nvPr/>
        </p:nvSpPr>
        <p:spPr>
          <a:xfrm>
            <a:off x="12348407" y="1904294"/>
            <a:ext cx="3958393" cy="976630"/>
          </a:xfrm>
          <a:prstGeom prst="rect">
            <a:avLst/>
          </a:prstGeom>
          <a:noFill/>
          <a:ln>
            <a:noFill/>
          </a:ln>
        </p:spPr>
        <p:txBody>
          <a:bodyPr anchorCtr="0" anchor="t" bIns="0" lIns="0" spcFirstLastPara="1" rIns="0" wrap="square" tIns="0">
            <a:spAutoFit/>
          </a:bodyPr>
          <a:lstStyle/>
          <a:p>
            <a:pPr indent="0" lvl="0" marL="0" marR="0" rtl="0" algn="r">
              <a:lnSpc>
                <a:spcPct val="140014"/>
              </a:lnSpc>
              <a:spcBef>
                <a:spcPts val="0"/>
              </a:spcBef>
              <a:spcAft>
                <a:spcPts val="0"/>
              </a:spcAft>
              <a:buNone/>
            </a:pPr>
            <a:r>
              <a:rPr b="0" i="0" lang="en-US" sz="2799" u="none" cap="none" strike="noStrike">
                <a:solidFill>
                  <a:srgbClr val="FFFFFF"/>
                </a:solidFill>
                <a:latin typeface="Source Sans Pro"/>
                <a:ea typeface="Source Sans Pro"/>
                <a:cs typeface="Source Sans Pro"/>
                <a:sym typeface="Source Sans Pro"/>
              </a:rPr>
              <a:t>www.keepers.org.za</a:t>
            </a:r>
            <a:endParaRPr/>
          </a:p>
          <a:p>
            <a:pPr indent="0" lvl="0" marL="0" marR="0" rtl="0" algn="r">
              <a:lnSpc>
                <a:spcPct val="140014"/>
              </a:lnSpc>
              <a:spcBef>
                <a:spcPts val="0"/>
              </a:spcBef>
              <a:spcAft>
                <a:spcPts val="0"/>
              </a:spcAft>
              <a:buNone/>
            </a:pPr>
            <a:r>
              <a:rPr b="0" i="0" lang="en-US" sz="2799" u="none" cap="none" strike="noStrike">
                <a:solidFill>
                  <a:srgbClr val="FFFFFF"/>
                </a:solidFill>
                <a:latin typeface="Source Sans Pro"/>
                <a:ea typeface="Source Sans Pro"/>
                <a:cs typeface="Source Sans Pro"/>
                <a:sym typeface="Source Sans Pro"/>
              </a:rPr>
              <a:t>info@keepers.org.za</a:t>
            </a:r>
            <a:endParaRPr/>
          </a:p>
        </p:txBody>
      </p:sp>
      <p:pic>
        <p:nvPicPr>
          <p:cNvPr id="89" name="Google Shape;89;p1"/>
          <p:cNvPicPr preferRelativeResize="0"/>
          <p:nvPr/>
        </p:nvPicPr>
        <p:blipFill rotWithShape="1">
          <a:blip r:embed="rId6">
            <a:alphaModFix/>
          </a:blip>
          <a:srcRect b="37500" l="33638" r="4851" t="36719"/>
          <a:stretch/>
        </p:blipFill>
        <p:spPr>
          <a:xfrm>
            <a:off x="5271617" y="3520545"/>
            <a:ext cx="7744765" cy="324591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10"/>
          <p:cNvSpPr/>
          <p:nvPr/>
        </p:nvSpPr>
        <p:spPr>
          <a:xfrm>
            <a:off x="1028700" y="-190500"/>
            <a:ext cx="3523908" cy="2023691"/>
          </a:xfrm>
          <a:custGeom>
            <a:rect b="b" l="l" r="r" t="t"/>
            <a:pathLst>
              <a:path extrusionOk="0" h="1228131" w="2138577">
                <a:moveTo>
                  <a:pt x="2014117" y="1228131"/>
                </a:moveTo>
                <a:lnTo>
                  <a:pt x="124460" y="1228131"/>
                </a:lnTo>
                <a:cubicBezTo>
                  <a:pt x="55880" y="1228131"/>
                  <a:pt x="0" y="1172251"/>
                  <a:pt x="0" y="1103671"/>
                </a:cubicBezTo>
                <a:lnTo>
                  <a:pt x="0" y="124460"/>
                </a:lnTo>
                <a:cubicBezTo>
                  <a:pt x="0" y="55880"/>
                  <a:pt x="55880" y="0"/>
                  <a:pt x="124460" y="0"/>
                </a:cubicBezTo>
                <a:lnTo>
                  <a:pt x="2014117" y="0"/>
                </a:lnTo>
                <a:cubicBezTo>
                  <a:pt x="2082697" y="0"/>
                  <a:pt x="2138577" y="55880"/>
                  <a:pt x="2138577" y="124460"/>
                </a:cubicBezTo>
                <a:lnTo>
                  <a:pt x="2138577" y="1103671"/>
                </a:lnTo>
                <a:cubicBezTo>
                  <a:pt x="2138577" y="1172251"/>
                  <a:pt x="2082697" y="1228131"/>
                  <a:pt x="2014117" y="1228131"/>
                </a:cubicBezTo>
                <a:close/>
              </a:path>
            </a:pathLst>
          </a:custGeom>
          <a:solidFill>
            <a:srgbClr val="9E98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0"/>
          <p:cNvSpPr/>
          <p:nvPr/>
        </p:nvSpPr>
        <p:spPr>
          <a:xfrm>
            <a:off x="1028700" y="8436954"/>
            <a:ext cx="3523908" cy="2023691"/>
          </a:xfrm>
          <a:custGeom>
            <a:rect b="b" l="l" r="r" t="t"/>
            <a:pathLst>
              <a:path extrusionOk="0" h="1228131" w="2138577">
                <a:moveTo>
                  <a:pt x="2014117" y="1228131"/>
                </a:moveTo>
                <a:lnTo>
                  <a:pt x="124460" y="1228131"/>
                </a:lnTo>
                <a:cubicBezTo>
                  <a:pt x="55880" y="1228131"/>
                  <a:pt x="0" y="1172251"/>
                  <a:pt x="0" y="1103671"/>
                </a:cubicBezTo>
                <a:lnTo>
                  <a:pt x="0" y="124460"/>
                </a:lnTo>
                <a:cubicBezTo>
                  <a:pt x="0" y="55880"/>
                  <a:pt x="55880" y="0"/>
                  <a:pt x="124460" y="0"/>
                </a:cubicBezTo>
                <a:lnTo>
                  <a:pt x="2014117" y="0"/>
                </a:lnTo>
                <a:cubicBezTo>
                  <a:pt x="2082697" y="0"/>
                  <a:pt x="2138577" y="55880"/>
                  <a:pt x="2138577" y="124460"/>
                </a:cubicBezTo>
                <a:lnTo>
                  <a:pt x="2138577" y="1103671"/>
                </a:lnTo>
                <a:cubicBezTo>
                  <a:pt x="2138577" y="1172251"/>
                  <a:pt x="2082697" y="1228131"/>
                  <a:pt x="2014117" y="1228131"/>
                </a:cubicBezTo>
                <a:close/>
              </a:path>
            </a:pathLst>
          </a:custGeom>
          <a:solidFill>
            <a:srgbClr val="9E98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52" name="Google Shape;252;p10"/>
          <p:cNvPicPr preferRelativeResize="0"/>
          <p:nvPr/>
        </p:nvPicPr>
        <p:blipFill rotWithShape="1">
          <a:blip r:embed="rId3">
            <a:alphaModFix/>
          </a:blip>
          <a:srcRect b="0" l="0" r="0" t="0"/>
          <a:stretch/>
        </p:blipFill>
        <p:spPr>
          <a:xfrm>
            <a:off x="6562267" y="4161667"/>
            <a:ext cx="9562048" cy="5430054"/>
          </a:xfrm>
          <a:prstGeom prst="rect">
            <a:avLst/>
          </a:prstGeom>
          <a:noFill/>
          <a:ln>
            <a:noFill/>
          </a:ln>
        </p:spPr>
      </p:pic>
      <p:sp>
        <p:nvSpPr>
          <p:cNvPr id="253" name="Google Shape;253;p10"/>
          <p:cNvSpPr txBox="1"/>
          <p:nvPr/>
        </p:nvSpPr>
        <p:spPr>
          <a:xfrm>
            <a:off x="919050" y="4236450"/>
            <a:ext cx="4205400" cy="894900"/>
          </a:xfrm>
          <a:prstGeom prst="rect">
            <a:avLst/>
          </a:prstGeom>
          <a:noFill/>
          <a:ln>
            <a:noFill/>
          </a:ln>
        </p:spPr>
        <p:txBody>
          <a:bodyPr anchorCtr="0" anchor="t" bIns="0" lIns="0" spcFirstLastPara="1" rIns="0" wrap="square" tIns="0">
            <a:spAutoFit/>
          </a:bodyPr>
          <a:lstStyle/>
          <a:p>
            <a:pPr indent="0" lvl="0" marL="0" marR="0" rtl="0" algn="l">
              <a:lnSpc>
                <a:spcPct val="94999"/>
              </a:lnSpc>
              <a:spcBef>
                <a:spcPts val="0"/>
              </a:spcBef>
              <a:spcAft>
                <a:spcPts val="0"/>
              </a:spcAft>
              <a:buNone/>
            </a:pPr>
            <a:r>
              <a:rPr b="0" i="0" lang="en-US" sz="6119" u="none" cap="none" strike="noStrike">
                <a:solidFill>
                  <a:srgbClr val="141414"/>
                </a:solidFill>
                <a:latin typeface="Nunito Sans Black"/>
                <a:ea typeface="Nunito Sans Black"/>
                <a:cs typeface="Nunito Sans Black"/>
                <a:sym typeface="Nunito Sans Black"/>
              </a:rPr>
              <a:t> Highlights </a:t>
            </a:r>
            <a:endParaRPr/>
          </a:p>
        </p:txBody>
      </p:sp>
      <p:sp>
        <p:nvSpPr>
          <p:cNvPr id="254" name="Google Shape;254;p10"/>
          <p:cNvSpPr txBox="1"/>
          <p:nvPr/>
        </p:nvSpPr>
        <p:spPr>
          <a:xfrm>
            <a:off x="1086228" y="5229225"/>
            <a:ext cx="4205388" cy="457200"/>
          </a:xfrm>
          <a:prstGeom prst="rect">
            <a:avLst/>
          </a:prstGeom>
          <a:noFill/>
          <a:ln>
            <a:noFill/>
          </a:ln>
        </p:spPr>
        <p:txBody>
          <a:bodyPr anchorCtr="0" anchor="t" bIns="0" lIns="0" spcFirstLastPara="1" rIns="0" wrap="square" tIns="0">
            <a:spAutoFit/>
          </a:bodyPr>
          <a:lstStyle/>
          <a:p>
            <a:pPr indent="0" lvl="0" marL="0" marR="0" rtl="0" algn="l">
              <a:lnSpc>
                <a:spcPct val="94972"/>
              </a:lnSpc>
              <a:spcBef>
                <a:spcPts val="0"/>
              </a:spcBef>
              <a:spcAft>
                <a:spcPts val="0"/>
              </a:spcAft>
              <a:buNone/>
            </a:pPr>
            <a:r>
              <a:rPr b="1" i="0" lang="en-US" sz="3600" u="none" cap="none" strike="noStrike">
                <a:solidFill>
                  <a:srgbClr val="6B65AA"/>
                </a:solidFill>
                <a:latin typeface="Nunito Sans"/>
                <a:ea typeface="Nunito Sans"/>
                <a:cs typeface="Nunito Sans"/>
                <a:sym typeface="Nunito Sans"/>
              </a:rPr>
              <a:t>Year Overview </a:t>
            </a:r>
            <a:endParaRPr/>
          </a:p>
        </p:txBody>
      </p:sp>
      <p:sp>
        <p:nvSpPr>
          <p:cNvPr id="255" name="Google Shape;255;p10"/>
          <p:cNvSpPr txBox="1"/>
          <p:nvPr/>
        </p:nvSpPr>
        <p:spPr>
          <a:xfrm>
            <a:off x="6562267" y="1471049"/>
            <a:ext cx="3741465" cy="1012698"/>
          </a:xfrm>
          <a:prstGeom prst="rect">
            <a:avLst/>
          </a:prstGeom>
          <a:noFill/>
          <a:ln>
            <a:noFill/>
          </a:ln>
        </p:spPr>
        <p:txBody>
          <a:bodyPr anchorCtr="0" anchor="t" bIns="0" lIns="0" spcFirstLastPara="1" rIns="0" wrap="square" tIns="0">
            <a:spAutoFit/>
          </a:bodyPr>
          <a:lstStyle/>
          <a:p>
            <a:pPr indent="0" lvl="0" marL="0" marR="0" rtl="0" algn="l">
              <a:lnSpc>
                <a:spcPct val="111000"/>
              </a:lnSpc>
              <a:spcBef>
                <a:spcPts val="0"/>
              </a:spcBef>
              <a:spcAft>
                <a:spcPts val="0"/>
              </a:spcAft>
              <a:buNone/>
            </a:pPr>
            <a:r>
              <a:rPr b="1" i="0" lang="en-US" sz="3600" u="none" cap="none" strike="noStrike">
                <a:solidFill>
                  <a:srgbClr val="141414"/>
                </a:solidFill>
                <a:latin typeface="Nunito Sans"/>
                <a:ea typeface="Nunito Sans"/>
                <a:cs typeface="Nunito Sans"/>
                <a:sym typeface="Nunito Sans"/>
              </a:rPr>
              <a:t>Prayer Workshop</a:t>
            </a:r>
            <a:endParaRPr/>
          </a:p>
        </p:txBody>
      </p:sp>
      <p:sp>
        <p:nvSpPr>
          <p:cNvPr id="256" name="Google Shape;256;p10"/>
          <p:cNvSpPr txBox="1"/>
          <p:nvPr/>
        </p:nvSpPr>
        <p:spPr>
          <a:xfrm>
            <a:off x="6562267" y="2836930"/>
            <a:ext cx="8969514" cy="896112"/>
          </a:xfrm>
          <a:prstGeom prst="rect">
            <a:avLst/>
          </a:prstGeom>
          <a:noFill/>
          <a:ln>
            <a:noFill/>
          </a:ln>
        </p:spPr>
        <p:txBody>
          <a:bodyPr anchorCtr="0" anchor="t" bIns="0" lIns="0" spcFirstLastPara="1" rIns="0" wrap="square" tIns="0">
            <a:spAutoFit/>
          </a:bodyPr>
          <a:lstStyle/>
          <a:p>
            <a:pPr indent="0" lvl="0" marL="0" marR="0" rtl="0" algn="l">
              <a:lnSpc>
                <a:spcPct val="151000"/>
              </a:lnSpc>
              <a:spcBef>
                <a:spcPts val="0"/>
              </a:spcBef>
              <a:spcAft>
                <a:spcPts val="0"/>
              </a:spcAft>
              <a:buNone/>
            </a:pPr>
            <a:r>
              <a:rPr b="0" i="0" lang="en-US" sz="2400" u="none" cap="none" strike="noStrike">
                <a:solidFill>
                  <a:srgbClr val="141414"/>
                </a:solidFill>
                <a:latin typeface="Source Sans Pro"/>
                <a:ea typeface="Source Sans Pro"/>
                <a:cs typeface="Source Sans Pro"/>
                <a:sym typeface="Source Sans Pro"/>
              </a:rPr>
              <a:t>Hosted our annual Prayer Workshop for the first time in Johannesburg at Riverside Church led by Ps Khongelani &amp; Asanda Chauke</a:t>
            </a:r>
            <a:endParaRPr/>
          </a:p>
        </p:txBody>
      </p:sp>
      <p:sp>
        <p:nvSpPr>
          <p:cNvPr id="257" name="Google Shape;257;p10"/>
          <p:cNvSpPr txBox="1"/>
          <p:nvPr/>
        </p:nvSpPr>
        <p:spPr>
          <a:xfrm>
            <a:off x="1060650" y="2621560"/>
            <a:ext cx="7022700" cy="1614900"/>
          </a:xfrm>
          <a:prstGeom prst="rect">
            <a:avLst/>
          </a:prstGeom>
          <a:noFill/>
          <a:ln>
            <a:noFill/>
          </a:ln>
        </p:spPr>
        <p:txBody>
          <a:bodyPr anchorCtr="0" anchor="t" bIns="0" lIns="0" spcFirstLastPara="1" rIns="0" wrap="square" tIns="0">
            <a:spAutoFit/>
          </a:bodyPr>
          <a:lstStyle/>
          <a:p>
            <a:pPr indent="0" lvl="0" marL="0" marR="0" rtl="0" algn="l">
              <a:lnSpc>
                <a:spcPct val="95001"/>
              </a:lnSpc>
              <a:spcBef>
                <a:spcPts val="0"/>
              </a:spcBef>
              <a:spcAft>
                <a:spcPts val="0"/>
              </a:spcAft>
              <a:buNone/>
            </a:pPr>
            <a:r>
              <a:rPr b="0" i="0" lang="en-US" sz="11043" u="none" cap="none" strike="noStrike">
                <a:solidFill>
                  <a:srgbClr val="141414"/>
                </a:solidFill>
                <a:latin typeface="Nunito Sans Black"/>
                <a:ea typeface="Nunito Sans Black"/>
                <a:cs typeface="Nunito Sans Black"/>
                <a:sym typeface="Nunito Sans Black"/>
              </a:rPr>
              <a:t>2022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11"/>
          <p:cNvSpPr/>
          <p:nvPr/>
        </p:nvSpPr>
        <p:spPr>
          <a:xfrm>
            <a:off x="1028700" y="-190500"/>
            <a:ext cx="3523908" cy="2023691"/>
          </a:xfrm>
          <a:custGeom>
            <a:rect b="b" l="l" r="r" t="t"/>
            <a:pathLst>
              <a:path extrusionOk="0" h="1228131" w="2138577">
                <a:moveTo>
                  <a:pt x="2014117" y="1228131"/>
                </a:moveTo>
                <a:lnTo>
                  <a:pt x="124460" y="1228131"/>
                </a:lnTo>
                <a:cubicBezTo>
                  <a:pt x="55880" y="1228131"/>
                  <a:pt x="0" y="1172251"/>
                  <a:pt x="0" y="1103671"/>
                </a:cubicBezTo>
                <a:lnTo>
                  <a:pt x="0" y="124460"/>
                </a:lnTo>
                <a:cubicBezTo>
                  <a:pt x="0" y="55880"/>
                  <a:pt x="55880" y="0"/>
                  <a:pt x="124460" y="0"/>
                </a:cubicBezTo>
                <a:lnTo>
                  <a:pt x="2014117" y="0"/>
                </a:lnTo>
                <a:cubicBezTo>
                  <a:pt x="2082697" y="0"/>
                  <a:pt x="2138577" y="55880"/>
                  <a:pt x="2138577" y="124460"/>
                </a:cubicBezTo>
                <a:lnTo>
                  <a:pt x="2138577" y="1103671"/>
                </a:lnTo>
                <a:cubicBezTo>
                  <a:pt x="2138577" y="1172251"/>
                  <a:pt x="2082697" y="1228131"/>
                  <a:pt x="2014117" y="1228131"/>
                </a:cubicBezTo>
                <a:close/>
              </a:path>
            </a:pathLst>
          </a:custGeom>
          <a:solidFill>
            <a:srgbClr val="9E98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11"/>
          <p:cNvSpPr/>
          <p:nvPr/>
        </p:nvSpPr>
        <p:spPr>
          <a:xfrm>
            <a:off x="1028700" y="8436954"/>
            <a:ext cx="3523908" cy="2023691"/>
          </a:xfrm>
          <a:custGeom>
            <a:rect b="b" l="l" r="r" t="t"/>
            <a:pathLst>
              <a:path extrusionOk="0" h="1228131" w="2138577">
                <a:moveTo>
                  <a:pt x="2014117" y="1228131"/>
                </a:moveTo>
                <a:lnTo>
                  <a:pt x="124460" y="1228131"/>
                </a:lnTo>
                <a:cubicBezTo>
                  <a:pt x="55880" y="1228131"/>
                  <a:pt x="0" y="1172251"/>
                  <a:pt x="0" y="1103671"/>
                </a:cubicBezTo>
                <a:lnTo>
                  <a:pt x="0" y="124460"/>
                </a:lnTo>
                <a:cubicBezTo>
                  <a:pt x="0" y="55880"/>
                  <a:pt x="55880" y="0"/>
                  <a:pt x="124460" y="0"/>
                </a:cubicBezTo>
                <a:lnTo>
                  <a:pt x="2014117" y="0"/>
                </a:lnTo>
                <a:cubicBezTo>
                  <a:pt x="2082697" y="0"/>
                  <a:pt x="2138577" y="55880"/>
                  <a:pt x="2138577" y="124460"/>
                </a:cubicBezTo>
                <a:lnTo>
                  <a:pt x="2138577" y="1103671"/>
                </a:lnTo>
                <a:cubicBezTo>
                  <a:pt x="2138577" y="1172251"/>
                  <a:pt x="2082697" y="1228131"/>
                  <a:pt x="2014117" y="1228131"/>
                </a:cubicBezTo>
                <a:close/>
              </a:path>
            </a:pathLst>
          </a:custGeom>
          <a:solidFill>
            <a:srgbClr val="9E98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64" name="Google Shape;264;p11"/>
          <p:cNvPicPr preferRelativeResize="0"/>
          <p:nvPr/>
        </p:nvPicPr>
        <p:blipFill rotWithShape="1">
          <a:blip r:embed="rId3">
            <a:alphaModFix/>
          </a:blip>
          <a:srcRect b="1437" l="0" r="0" t="1437"/>
          <a:stretch/>
        </p:blipFill>
        <p:spPr>
          <a:xfrm>
            <a:off x="6562267" y="4161667"/>
            <a:ext cx="9562048" cy="5430054"/>
          </a:xfrm>
          <a:prstGeom prst="rect">
            <a:avLst/>
          </a:prstGeom>
          <a:noFill/>
          <a:ln>
            <a:noFill/>
          </a:ln>
        </p:spPr>
      </p:pic>
      <p:sp>
        <p:nvSpPr>
          <p:cNvPr id="265" name="Google Shape;265;p11"/>
          <p:cNvSpPr txBox="1"/>
          <p:nvPr/>
        </p:nvSpPr>
        <p:spPr>
          <a:xfrm>
            <a:off x="1086225" y="3417825"/>
            <a:ext cx="4104600" cy="1789500"/>
          </a:xfrm>
          <a:prstGeom prst="rect">
            <a:avLst/>
          </a:prstGeom>
          <a:noFill/>
          <a:ln>
            <a:noFill/>
          </a:ln>
        </p:spPr>
        <p:txBody>
          <a:bodyPr anchorCtr="0" anchor="t" bIns="0" lIns="0" spcFirstLastPara="1" rIns="0" wrap="square" tIns="0">
            <a:spAutoFit/>
          </a:bodyPr>
          <a:lstStyle/>
          <a:p>
            <a:pPr indent="0" lvl="0" marL="0" marR="0" rtl="0" algn="l">
              <a:lnSpc>
                <a:spcPct val="94999"/>
              </a:lnSpc>
              <a:spcBef>
                <a:spcPts val="0"/>
              </a:spcBef>
              <a:spcAft>
                <a:spcPts val="0"/>
              </a:spcAft>
              <a:buNone/>
            </a:pPr>
            <a:r>
              <a:rPr b="0" i="0" lang="en-US" sz="6119" u="none" cap="none" strike="noStrike">
                <a:solidFill>
                  <a:srgbClr val="141414"/>
                </a:solidFill>
                <a:latin typeface="Nunito Sans Black"/>
                <a:ea typeface="Nunito Sans Black"/>
                <a:cs typeface="Nunito Sans Black"/>
                <a:sym typeface="Nunito Sans Black"/>
              </a:rPr>
              <a:t> Highlights </a:t>
            </a:r>
            <a:endParaRPr/>
          </a:p>
        </p:txBody>
      </p:sp>
      <p:sp>
        <p:nvSpPr>
          <p:cNvPr id="266" name="Google Shape;266;p11"/>
          <p:cNvSpPr txBox="1"/>
          <p:nvPr/>
        </p:nvSpPr>
        <p:spPr>
          <a:xfrm>
            <a:off x="1086228" y="5229225"/>
            <a:ext cx="4205388" cy="457200"/>
          </a:xfrm>
          <a:prstGeom prst="rect">
            <a:avLst/>
          </a:prstGeom>
          <a:noFill/>
          <a:ln>
            <a:noFill/>
          </a:ln>
        </p:spPr>
        <p:txBody>
          <a:bodyPr anchorCtr="0" anchor="t" bIns="0" lIns="0" spcFirstLastPara="1" rIns="0" wrap="square" tIns="0">
            <a:spAutoFit/>
          </a:bodyPr>
          <a:lstStyle/>
          <a:p>
            <a:pPr indent="0" lvl="0" marL="0" marR="0" rtl="0" algn="l">
              <a:lnSpc>
                <a:spcPct val="94972"/>
              </a:lnSpc>
              <a:spcBef>
                <a:spcPts val="0"/>
              </a:spcBef>
              <a:spcAft>
                <a:spcPts val="0"/>
              </a:spcAft>
              <a:buNone/>
            </a:pPr>
            <a:r>
              <a:rPr b="1" i="0" lang="en-US" sz="3600" u="none" cap="none" strike="noStrike">
                <a:solidFill>
                  <a:srgbClr val="6B65AA"/>
                </a:solidFill>
                <a:latin typeface="Nunito Sans"/>
                <a:ea typeface="Nunito Sans"/>
                <a:cs typeface="Nunito Sans"/>
                <a:sym typeface="Nunito Sans"/>
              </a:rPr>
              <a:t>Year Overview </a:t>
            </a:r>
            <a:endParaRPr/>
          </a:p>
        </p:txBody>
      </p:sp>
      <p:sp>
        <p:nvSpPr>
          <p:cNvPr id="267" name="Google Shape;267;p11"/>
          <p:cNvSpPr txBox="1"/>
          <p:nvPr/>
        </p:nvSpPr>
        <p:spPr>
          <a:xfrm>
            <a:off x="6562267" y="1471049"/>
            <a:ext cx="5341665" cy="1012698"/>
          </a:xfrm>
          <a:prstGeom prst="rect">
            <a:avLst/>
          </a:prstGeom>
          <a:noFill/>
          <a:ln>
            <a:noFill/>
          </a:ln>
        </p:spPr>
        <p:txBody>
          <a:bodyPr anchorCtr="0" anchor="t" bIns="0" lIns="0" spcFirstLastPara="1" rIns="0" wrap="square" tIns="0">
            <a:spAutoFit/>
          </a:bodyPr>
          <a:lstStyle/>
          <a:p>
            <a:pPr indent="0" lvl="0" marL="0" marR="0" rtl="0" algn="l">
              <a:lnSpc>
                <a:spcPct val="111000"/>
              </a:lnSpc>
              <a:spcBef>
                <a:spcPts val="0"/>
              </a:spcBef>
              <a:spcAft>
                <a:spcPts val="0"/>
              </a:spcAft>
              <a:buNone/>
            </a:pPr>
            <a:r>
              <a:rPr b="1" i="0" lang="en-US" sz="3600" u="none" cap="none" strike="noStrike">
                <a:solidFill>
                  <a:srgbClr val="141414"/>
                </a:solidFill>
                <a:latin typeface="Nunito Sans"/>
                <a:ea typeface="Nunito Sans"/>
                <a:cs typeface="Nunito Sans"/>
                <a:sym typeface="Nunito Sans"/>
              </a:rPr>
              <a:t>Annual Prayer Conference </a:t>
            </a:r>
            <a:endParaRPr/>
          </a:p>
        </p:txBody>
      </p:sp>
      <p:sp>
        <p:nvSpPr>
          <p:cNvPr id="268" name="Google Shape;268;p11"/>
          <p:cNvSpPr txBox="1"/>
          <p:nvPr/>
        </p:nvSpPr>
        <p:spPr>
          <a:xfrm>
            <a:off x="6562267" y="2608330"/>
            <a:ext cx="9940200" cy="1485000"/>
          </a:xfrm>
          <a:prstGeom prst="rect">
            <a:avLst/>
          </a:prstGeom>
          <a:noFill/>
          <a:ln>
            <a:noFill/>
          </a:ln>
        </p:spPr>
        <p:txBody>
          <a:bodyPr anchorCtr="0" anchor="t" bIns="0" lIns="0" spcFirstLastPara="1" rIns="0" wrap="square" tIns="0">
            <a:spAutoFit/>
          </a:bodyPr>
          <a:lstStyle/>
          <a:p>
            <a:pPr indent="0" lvl="0" marL="0" marR="0" rtl="0" algn="l">
              <a:lnSpc>
                <a:spcPct val="151000"/>
              </a:lnSpc>
              <a:spcBef>
                <a:spcPts val="0"/>
              </a:spcBef>
              <a:spcAft>
                <a:spcPts val="0"/>
              </a:spcAft>
              <a:buNone/>
            </a:pPr>
            <a:r>
              <a:rPr b="0" i="0" lang="en-US" sz="2400" u="none" cap="none" strike="noStrike">
                <a:solidFill>
                  <a:srgbClr val="141414"/>
                </a:solidFill>
                <a:latin typeface="Source Sans Pro"/>
                <a:ea typeface="Source Sans Pro"/>
                <a:cs typeface="Source Sans Pro"/>
                <a:sym typeface="Source Sans Pro"/>
              </a:rPr>
              <a:t>Hosted our 13th annual Prayer Conference themed ‘Conquering New Ground through Intercession’. Our guest speaker was Ps Bernard Fwamba from </a:t>
            </a:r>
            <a:r>
              <a:rPr b="0" i="0" lang="en-US" sz="2400" cap="none" strike="noStrike">
                <a:solidFill>
                  <a:srgbClr val="141414"/>
                </a:solidFill>
                <a:latin typeface="Source Sans Pro"/>
                <a:ea typeface="Source Sans Pro"/>
                <a:cs typeface="Source Sans Pro"/>
                <a:sym typeface="Source Sans Pro"/>
              </a:rPr>
              <a:t>Ministère International de la Réconciliation </a:t>
            </a:r>
            <a:r>
              <a:rPr b="0" i="0" lang="en-US" sz="2400" u="none" cap="none" strike="noStrike">
                <a:solidFill>
                  <a:srgbClr val="141414"/>
                </a:solidFill>
                <a:latin typeface="Source Sans Pro"/>
                <a:ea typeface="Source Sans Pro"/>
                <a:cs typeface="Source Sans Pro"/>
                <a:sym typeface="Source Sans Pro"/>
              </a:rPr>
              <a:t>Evangelique par le Christ</a:t>
            </a:r>
            <a:endParaRPr/>
          </a:p>
        </p:txBody>
      </p:sp>
      <p:sp>
        <p:nvSpPr>
          <p:cNvPr id="269" name="Google Shape;269;p11"/>
          <p:cNvSpPr txBox="1"/>
          <p:nvPr/>
        </p:nvSpPr>
        <p:spPr>
          <a:xfrm>
            <a:off x="1028700" y="2740922"/>
            <a:ext cx="7022848" cy="1421503"/>
          </a:xfrm>
          <a:prstGeom prst="rect">
            <a:avLst/>
          </a:prstGeom>
          <a:noFill/>
          <a:ln>
            <a:noFill/>
          </a:ln>
        </p:spPr>
        <p:txBody>
          <a:bodyPr anchorCtr="0" anchor="t" bIns="0" lIns="0" spcFirstLastPara="1" rIns="0" wrap="square" tIns="0">
            <a:spAutoFit/>
          </a:bodyPr>
          <a:lstStyle/>
          <a:p>
            <a:pPr indent="0" lvl="0" marL="0" marR="0" rtl="0" algn="l">
              <a:lnSpc>
                <a:spcPct val="95001"/>
              </a:lnSpc>
              <a:spcBef>
                <a:spcPts val="0"/>
              </a:spcBef>
              <a:spcAft>
                <a:spcPts val="0"/>
              </a:spcAft>
              <a:buNone/>
            </a:pPr>
            <a:r>
              <a:rPr b="0" i="0" lang="en-US" sz="11043" u="none" cap="none" strike="noStrike">
                <a:solidFill>
                  <a:srgbClr val="141414"/>
                </a:solidFill>
                <a:latin typeface="Nunito Sans Black"/>
                <a:ea typeface="Nunito Sans Black"/>
                <a:cs typeface="Nunito Sans Black"/>
                <a:sym typeface="Nunito Sans Black"/>
              </a:rPr>
              <a:t>2022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12"/>
          <p:cNvSpPr/>
          <p:nvPr/>
        </p:nvSpPr>
        <p:spPr>
          <a:xfrm>
            <a:off x="12477000" y="1028700"/>
            <a:ext cx="6175733" cy="8229600"/>
          </a:xfrm>
          <a:custGeom>
            <a:rect b="b" l="l" r="r" t="t"/>
            <a:pathLst>
              <a:path extrusionOk="0" h="3479800" w="2611344">
                <a:moveTo>
                  <a:pt x="2486884" y="3479800"/>
                </a:moveTo>
                <a:lnTo>
                  <a:pt x="124460" y="3479800"/>
                </a:lnTo>
                <a:cubicBezTo>
                  <a:pt x="55880" y="3479800"/>
                  <a:pt x="0" y="3423920"/>
                  <a:pt x="0" y="3355340"/>
                </a:cubicBezTo>
                <a:lnTo>
                  <a:pt x="0" y="124460"/>
                </a:lnTo>
                <a:cubicBezTo>
                  <a:pt x="0" y="55880"/>
                  <a:pt x="55880" y="0"/>
                  <a:pt x="124460" y="0"/>
                </a:cubicBezTo>
                <a:lnTo>
                  <a:pt x="2486884" y="0"/>
                </a:lnTo>
                <a:cubicBezTo>
                  <a:pt x="2555464" y="0"/>
                  <a:pt x="2611344" y="55880"/>
                  <a:pt x="2611344" y="124460"/>
                </a:cubicBezTo>
                <a:lnTo>
                  <a:pt x="2611344" y="3355340"/>
                </a:lnTo>
                <a:cubicBezTo>
                  <a:pt x="2611344" y="3423920"/>
                  <a:pt x="2555464" y="3479800"/>
                  <a:pt x="2486884" y="3479800"/>
                </a:cubicBezTo>
                <a:close/>
              </a:path>
            </a:pathLst>
          </a:custGeom>
          <a:solidFill>
            <a:srgbClr val="9E98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12"/>
          <p:cNvSpPr txBox="1"/>
          <p:nvPr/>
        </p:nvSpPr>
        <p:spPr>
          <a:xfrm>
            <a:off x="1028700" y="1513681"/>
            <a:ext cx="7579165" cy="1997076"/>
          </a:xfrm>
          <a:prstGeom prst="rect">
            <a:avLst/>
          </a:prstGeom>
          <a:noFill/>
          <a:ln>
            <a:noFill/>
          </a:ln>
        </p:spPr>
        <p:txBody>
          <a:bodyPr anchorCtr="0" anchor="t" bIns="0" lIns="0" spcFirstLastPara="1" rIns="0" wrap="square" tIns="0">
            <a:spAutoFit/>
          </a:bodyPr>
          <a:lstStyle/>
          <a:p>
            <a:pPr indent="0" lvl="0" marL="0" marR="0" rtl="0" algn="l">
              <a:lnSpc>
                <a:spcPct val="95000"/>
              </a:lnSpc>
              <a:spcBef>
                <a:spcPts val="0"/>
              </a:spcBef>
              <a:spcAft>
                <a:spcPts val="0"/>
              </a:spcAft>
              <a:buNone/>
            </a:pPr>
            <a:r>
              <a:rPr b="0" i="0" lang="en-US" sz="8000" u="none" cap="none" strike="noStrike">
                <a:solidFill>
                  <a:srgbClr val="141414"/>
                </a:solidFill>
                <a:latin typeface="Nunito Sans Black"/>
                <a:ea typeface="Nunito Sans Black"/>
                <a:cs typeface="Nunito Sans Black"/>
                <a:sym typeface="Nunito Sans Black"/>
              </a:rPr>
              <a:t>Intercession Team</a:t>
            </a:r>
            <a:endParaRPr/>
          </a:p>
        </p:txBody>
      </p:sp>
      <p:sp>
        <p:nvSpPr>
          <p:cNvPr id="276" name="Google Shape;276;p12"/>
          <p:cNvSpPr txBox="1"/>
          <p:nvPr/>
        </p:nvSpPr>
        <p:spPr>
          <a:xfrm>
            <a:off x="1028700" y="3804598"/>
            <a:ext cx="8629095" cy="896112"/>
          </a:xfrm>
          <a:prstGeom prst="rect">
            <a:avLst/>
          </a:prstGeom>
          <a:noFill/>
          <a:ln>
            <a:noFill/>
          </a:ln>
        </p:spPr>
        <p:txBody>
          <a:bodyPr anchorCtr="0" anchor="t" bIns="0" lIns="0" spcFirstLastPara="1" rIns="0" wrap="square" tIns="0">
            <a:spAutoFit/>
          </a:bodyPr>
          <a:lstStyle/>
          <a:p>
            <a:pPr indent="0" lvl="0" marL="0" marR="0" rtl="0" algn="l">
              <a:lnSpc>
                <a:spcPct val="151000"/>
              </a:lnSpc>
              <a:spcBef>
                <a:spcPts val="0"/>
              </a:spcBef>
              <a:spcAft>
                <a:spcPts val="0"/>
              </a:spcAft>
              <a:buNone/>
            </a:pPr>
            <a:r>
              <a:rPr b="0" i="0" lang="en-US" sz="2400" u="none" cap="none" strike="noStrike">
                <a:solidFill>
                  <a:srgbClr val="141414"/>
                </a:solidFill>
                <a:latin typeface="Source Sans Pro"/>
                <a:ea typeface="Source Sans Pro"/>
                <a:cs typeface="Source Sans Pro"/>
                <a:sym typeface="Source Sans Pro"/>
              </a:rPr>
              <a:t>KGF had 16 intercessors who were equipped on how to pray effectively and intercede for Churches, nations and families.</a:t>
            </a:r>
            <a:endParaRPr/>
          </a:p>
        </p:txBody>
      </p:sp>
      <p:sp>
        <p:nvSpPr>
          <p:cNvPr id="277" name="Google Shape;277;p12"/>
          <p:cNvSpPr txBox="1"/>
          <p:nvPr/>
        </p:nvSpPr>
        <p:spPr>
          <a:xfrm>
            <a:off x="990600" y="6124162"/>
            <a:ext cx="6353582" cy="457200"/>
          </a:xfrm>
          <a:prstGeom prst="rect">
            <a:avLst/>
          </a:prstGeom>
          <a:noFill/>
          <a:ln>
            <a:noFill/>
          </a:ln>
        </p:spPr>
        <p:txBody>
          <a:bodyPr anchorCtr="0" anchor="t" bIns="0" lIns="0" spcFirstLastPara="1" rIns="0" wrap="square" tIns="0">
            <a:spAutoFit/>
          </a:bodyPr>
          <a:lstStyle/>
          <a:p>
            <a:pPr indent="0" lvl="0" marL="0" marR="0" rtl="0" algn="l">
              <a:lnSpc>
                <a:spcPct val="94972"/>
              </a:lnSpc>
              <a:spcBef>
                <a:spcPts val="0"/>
              </a:spcBef>
              <a:spcAft>
                <a:spcPts val="0"/>
              </a:spcAft>
              <a:buNone/>
            </a:pPr>
            <a:r>
              <a:rPr b="1" i="0" lang="en-US" sz="3600" u="none" cap="none" strike="noStrike">
                <a:solidFill>
                  <a:srgbClr val="6B65AA"/>
                </a:solidFill>
                <a:latin typeface="Nunito Sans"/>
                <a:ea typeface="Nunito Sans"/>
                <a:cs typeface="Nunito Sans"/>
                <a:sym typeface="Nunito Sans"/>
              </a:rPr>
              <a:t>Testimonial</a:t>
            </a:r>
            <a:endParaRPr/>
          </a:p>
        </p:txBody>
      </p:sp>
      <p:sp>
        <p:nvSpPr>
          <p:cNvPr id="278" name="Google Shape;278;p12"/>
          <p:cNvSpPr txBox="1"/>
          <p:nvPr/>
        </p:nvSpPr>
        <p:spPr>
          <a:xfrm>
            <a:off x="1028700" y="8193087"/>
            <a:ext cx="4905734" cy="457200"/>
          </a:xfrm>
          <a:prstGeom prst="rect">
            <a:avLst/>
          </a:prstGeom>
          <a:noFill/>
          <a:ln>
            <a:noFill/>
          </a:ln>
        </p:spPr>
        <p:txBody>
          <a:bodyPr anchorCtr="0" anchor="t" bIns="0" lIns="0" spcFirstLastPara="1" rIns="0" wrap="square" tIns="0">
            <a:spAutoFit/>
          </a:bodyPr>
          <a:lstStyle/>
          <a:p>
            <a:pPr indent="0" lvl="0" marL="0" marR="0" rtl="0" algn="l">
              <a:lnSpc>
                <a:spcPct val="94972"/>
              </a:lnSpc>
              <a:spcBef>
                <a:spcPts val="0"/>
              </a:spcBef>
              <a:spcAft>
                <a:spcPts val="0"/>
              </a:spcAft>
              <a:buNone/>
            </a:pPr>
            <a:r>
              <a:rPr b="1" i="0" lang="en-US" sz="3600" u="none" cap="none" strike="noStrike">
                <a:solidFill>
                  <a:srgbClr val="141414"/>
                </a:solidFill>
                <a:latin typeface="Nunito Sans"/>
                <a:ea typeface="Nunito Sans"/>
                <a:cs typeface="Nunito Sans"/>
                <a:sym typeface="Nunito Sans"/>
              </a:rPr>
              <a:t>Morelle Ngandjou</a:t>
            </a:r>
            <a:endParaRPr/>
          </a:p>
        </p:txBody>
      </p:sp>
      <p:sp>
        <p:nvSpPr>
          <p:cNvPr id="279" name="Google Shape;279;p12"/>
          <p:cNvSpPr/>
          <p:nvPr/>
        </p:nvSpPr>
        <p:spPr>
          <a:xfrm>
            <a:off x="8931517" y="2421731"/>
            <a:ext cx="1452555" cy="1459066"/>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B65A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80" name="Google Shape;280;p12"/>
          <p:cNvCxnSpPr/>
          <p:nvPr/>
        </p:nvCxnSpPr>
        <p:spPr>
          <a:xfrm rot="5400000">
            <a:off x="9372041" y="3113164"/>
            <a:ext cx="571508" cy="0"/>
          </a:xfrm>
          <a:prstGeom prst="straightConnector1">
            <a:avLst/>
          </a:prstGeom>
          <a:noFill/>
          <a:ln cap="rnd" cmpd="sng" w="76200">
            <a:solidFill>
              <a:srgbClr val="FFFFFF"/>
            </a:solidFill>
            <a:prstDash val="solid"/>
            <a:round/>
            <a:headEnd len="sm" w="sm" type="none"/>
            <a:tailEnd len="med" w="med" type="stealth"/>
          </a:ln>
        </p:spPr>
      </p:cxnSp>
      <p:sp>
        <p:nvSpPr>
          <p:cNvPr id="281" name="Google Shape;281;p12"/>
          <p:cNvSpPr txBox="1"/>
          <p:nvPr/>
        </p:nvSpPr>
        <p:spPr>
          <a:xfrm>
            <a:off x="990600" y="6628987"/>
            <a:ext cx="8629095" cy="1353312"/>
          </a:xfrm>
          <a:prstGeom prst="rect">
            <a:avLst/>
          </a:prstGeom>
          <a:noFill/>
          <a:ln>
            <a:noFill/>
          </a:ln>
        </p:spPr>
        <p:txBody>
          <a:bodyPr anchorCtr="0" anchor="t" bIns="0" lIns="0" spcFirstLastPara="1" rIns="0" wrap="square" tIns="0">
            <a:spAutoFit/>
          </a:bodyPr>
          <a:lstStyle/>
          <a:p>
            <a:pPr indent="0" lvl="0" marL="0" marR="0" rtl="0" algn="l">
              <a:lnSpc>
                <a:spcPct val="151000"/>
              </a:lnSpc>
              <a:spcBef>
                <a:spcPts val="0"/>
              </a:spcBef>
              <a:spcAft>
                <a:spcPts val="0"/>
              </a:spcAft>
              <a:buNone/>
            </a:pPr>
            <a:r>
              <a:rPr b="0" i="0" lang="en-US" sz="2400" u="none" cap="none" strike="noStrike">
                <a:solidFill>
                  <a:srgbClr val="141414"/>
                </a:solidFill>
                <a:latin typeface="Source Sans Pro"/>
                <a:ea typeface="Source Sans Pro"/>
                <a:cs typeface="Source Sans Pro"/>
                <a:sym typeface="Source Sans Pro"/>
              </a:rPr>
              <a:t>As a KGF intercessor, I have learned to pray with freedom and boldness. Ps Beatrice has taught us that when we come into God’s presence, we should express ourselves and pray freely and openly.</a:t>
            </a:r>
            <a:endParaRPr/>
          </a:p>
        </p:txBody>
      </p:sp>
      <p:pic>
        <p:nvPicPr>
          <p:cNvPr id="282" name="Google Shape;282;p12"/>
          <p:cNvPicPr preferRelativeResize="0"/>
          <p:nvPr/>
        </p:nvPicPr>
        <p:blipFill rotWithShape="1">
          <a:blip r:embed="rId3">
            <a:alphaModFix/>
          </a:blip>
          <a:srcRect b="1314" l="0" r="2669" t="18714"/>
          <a:stretch/>
        </p:blipFill>
        <p:spPr>
          <a:xfrm>
            <a:off x="10711178" y="1832675"/>
            <a:ext cx="5985347" cy="65461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13"/>
          <p:cNvSpPr/>
          <p:nvPr/>
        </p:nvSpPr>
        <p:spPr>
          <a:xfrm>
            <a:off x="11805125" y="6705440"/>
            <a:ext cx="5454175" cy="4296641"/>
          </a:xfrm>
          <a:custGeom>
            <a:rect b="b" l="l" r="r" t="t"/>
            <a:pathLst>
              <a:path extrusionOk="0" h="1816790" w="2306241">
                <a:moveTo>
                  <a:pt x="2181781" y="1816789"/>
                </a:moveTo>
                <a:lnTo>
                  <a:pt x="124460" y="1816789"/>
                </a:lnTo>
                <a:cubicBezTo>
                  <a:pt x="55880" y="1816789"/>
                  <a:pt x="0" y="1760910"/>
                  <a:pt x="0" y="1692329"/>
                </a:cubicBezTo>
                <a:lnTo>
                  <a:pt x="0" y="124460"/>
                </a:lnTo>
                <a:cubicBezTo>
                  <a:pt x="0" y="55880"/>
                  <a:pt x="55880" y="0"/>
                  <a:pt x="124460" y="0"/>
                </a:cubicBezTo>
                <a:lnTo>
                  <a:pt x="2181781" y="0"/>
                </a:lnTo>
                <a:cubicBezTo>
                  <a:pt x="2250361" y="0"/>
                  <a:pt x="2306241" y="55880"/>
                  <a:pt x="2306241" y="124460"/>
                </a:cubicBezTo>
                <a:lnTo>
                  <a:pt x="2306241" y="1692330"/>
                </a:lnTo>
                <a:cubicBezTo>
                  <a:pt x="2306241" y="1760910"/>
                  <a:pt x="2250361" y="1816790"/>
                  <a:pt x="2181781" y="1816790"/>
                </a:cubicBezTo>
                <a:close/>
              </a:path>
            </a:pathLst>
          </a:custGeom>
          <a:solidFill>
            <a:srgbClr val="9E98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13"/>
          <p:cNvSpPr/>
          <p:nvPr/>
        </p:nvSpPr>
        <p:spPr>
          <a:xfrm>
            <a:off x="15153145" y="7506323"/>
            <a:ext cx="1452555" cy="1459066"/>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B65A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89" name="Google Shape;289;p13"/>
          <p:cNvCxnSpPr/>
          <p:nvPr/>
        </p:nvCxnSpPr>
        <p:spPr>
          <a:xfrm rot="5400000">
            <a:off x="15593669" y="8197756"/>
            <a:ext cx="571508" cy="0"/>
          </a:xfrm>
          <a:prstGeom prst="straightConnector1">
            <a:avLst/>
          </a:prstGeom>
          <a:noFill/>
          <a:ln cap="rnd" cmpd="sng" w="76200">
            <a:solidFill>
              <a:srgbClr val="FFFFFF"/>
            </a:solidFill>
            <a:prstDash val="solid"/>
            <a:round/>
            <a:headEnd len="sm" w="sm" type="none"/>
            <a:tailEnd len="med" w="med" type="stealth"/>
          </a:ln>
        </p:spPr>
      </p:cxnSp>
      <p:pic>
        <p:nvPicPr>
          <p:cNvPr id="290" name="Google Shape;290;p13"/>
          <p:cNvPicPr preferRelativeResize="0"/>
          <p:nvPr/>
        </p:nvPicPr>
        <p:blipFill rotWithShape="1">
          <a:blip r:embed="rId3">
            <a:alphaModFix/>
          </a:blip>
          <a:srcRect b="24635" l="12537" r="10460" t="60354"/>
          <a:stretch/>
        </p:blipFill>
        <p:spPr>
          <a:xfrm>
            <a:off x="7980553" y="2851936"/>
            <a:ext cx="9144000" cy="3853504"/>
          </a:xfrm>
          <a:prstGeom prst="rect">
            <a:avLst/>
          </a:prstGeom>
          <a:noFill/>
          <a:ln>
            <a:noFill/>
          </a:ln>
        </p:spPr>
      </p:pic>
      <p:sp>
        <p:nvSpPr>
          <p:cNvPr id="291" name="Google Shape;291;p13"/>
          <p:cNvSpPr txBox="1"/>
          <p:nvPr/>
        </p:nvSpPr>
        <p:spPr>
          <a:xfrm>
            <a:off x="1028700" y="1171575"/>
            <a:ext cx="10336810" cy="1035050"/>
          </a:xfrm>
          <a:prstGeom prst="rect">
            <a:avLst/>
          </a:prstGeom>
          <a:noFill/>
          <a:ln>
            <a:noFill/>
          </a:ln>
        </p:spPr>
        <p:txBody>
          <a:bodyPr anchorCtr="0" anchor="t" bIns="0" lIns="0" spcFirstLastPara="1" rIns="0" wrap="square" tIns="0">
            <a:spAutoFit/>
          </a:bodyPr>
          <a:lstStyle/>
          <a:p>
            <a:pPr indent="0" lvl="0" marL="0" marR="0" rtl="0" algn="l">
              <a:lnSpc>
                <a:spcPct val="95000"/>
              </a:lnSpc>
              <a:spcBef>
                <a:spcPts val="0"/>
              </a:spcBef>
              <a:spcAft>
                <a:spcPts val="0"/>
              </a:spcAft>
              <a:buNone/>
            </a:pPr>
            <a:r>
              <a:rPr b="0" i="0" lang="en-US" sz="8000" u="none" cap="none" strike="noStrike">
                <a:solidFill>
                  <a:srgbClr val="141414"/>
                </a:solidFill>
                <a:latin typeface="Nunito Sans Black"/>
                <a:ea typeface="Nunito Sans Black"/>
                <a:cs typeface="Nunito Sans Black"/>
                <a:sym typeface="Nunito Sans Black"/>
              </a:rPr>
              <a:t>Partnering With Us </a:t>
            </a:r>
            <a:endParaRPr/>
          </a:p>
        </p:txBody>
      </p:sp>
      <p:sp>
        <p:nvSpPr>
          <p:cNvPr id="292" name="Google Shape;292;p13"/>
          <p:cNvSpPr txBox="1"/>
          <p:nvPr/>
        </p:nvSpPr>
        <p:spPr>
          <a:xfrm>
            <a:off x="1028700" y="3175552"/>
            <a:ext cx="6951853" cy="4096512"/>
          </a:xfrm>
          <a:prstGeom prst="rect">
            <a:avLst/>
          </a:prstGeom>
          <a:noFill/>
          <a:ln>
            <a:noFill/>
          </a:ln>
        </p:spPr>
        <p:txBody>
          <a:bodyPr anchorCtr="0" anchor="t" bIns="0" lIns="0" spcFirstLastPara="1" rIns="0" wrap="square" tIns="0">
            <a:spAutoFit/>
          </a:bodyPr>
          <a:lstStyle/>
          <a:p>
            <a:pPr indent="0" lvl="0" marL="0" marR="0" rtl="0" algn="l">
              <a:lnSpc>
                <a:spcPct val="151000"/>
              </a:lnSpc>
              <a:spcBef>
                <a:spcPts val="0"/>
              </a:spcBef>
              <a:spcAft>
                <a:spcPts val="0"/>
              </a:spcAft>
              <a:buNone/>
            </a:pPr>
            <a:r>
              <a:rPr b="0" i="0" lang="en-US" sz="2400" u="none" cap="none" strike="noStrike">
                <a:solidFill>
                  <a:srgbClr val="141414"/>
                </a:solidFill>
                <a:latin typeface="Source Sans Pro"/>
                <a:ea typeface="Source Sans Pro"/>
                <a:cs typeface="Source Sans Pro"/>
                <a:sym typeface="Source Sans Pro"/>
              </a:rPr>
              <a:t>We welcome  donations and sponsorship at any point in time and have various ways through </a:t>
            </a:r>
            <a:endParaRPr/>
          </a:p>
          <a:p>
            <a:pPr indent="0" lvl="0" marL="0" marR="0" rtl="0" algn="l">
              <a:lnSpc>
                <a:spcPct val="151000"/>
              </a:lnSpc>
              <a:spcBef>
                <a:spcPts val="0"/>
              </a:spcBef>
              <a:spcAft>
                <a:spcPts val="0"/>
              </a:spcAft>
              <a:buNone/>
            </a:pPr>
            <a:r>
              <a:rPr b="0" i="0" lang="en-US" sz="2400" u="none" cap="none" strike="noStrike">
                <a:solidFill>
                  <a:srgbClr val="141414"/>
                </a:solidFill>
                <a:latin typeface="Source Sans Pro"/>
                <a:ea typeface="Source Sans Pro"/>
                <a:cs typeface="Source Sans Pro"/>
                <a:sym typeface="Source Sans Pro"/>
              </a:rPr>
              <a:t>which you can give to our organization. </a:t>
            </a:r>
            <a:endParaRPr/>
          </a:p>
          <a:p>
            <a:pPr indent="0" lvl="0" marL="0" marR="0" rtl="0" algn="l">
              <a:lnSpc>
                <a:spcPct val="151000"/>
              </a:lnSpc>
              <a:spcBef>
                <a:spcPts val="0"/>
              </a:spcBef>
              <a:spcAft>
                <a:spcPts val="0"/>
              </a:spcAft>
              <a:buNone/>
            </a:pPr>
            <a:r>
              <a:t/>
            </a:r>
            <a:endParaRPr b="0" i="0" sz="2400" u="none" cap="none" strike="noStrike">
              <a:solidFill>
                <a:srgbClr val="141414"/>
              </a:solidFill>
              <a:latin typeface="Source Sans Pro"/>
              <a:ea typeface="Source Sans Pro"/>
              <a:cs typeface="Source Sans Pro"/>
              <a:sym typeface="Source Sans Pro"/>
            </a:endParaRPr>
          </a:p>
          <a:p>
            <a:pPr indent="0" lvl="0" marL="0" marR="0" rtl="0" algn="l">
              <a:lnSpc>
                <a:spcPct val="151000"/>
              </a:lnSpc>
              <a:spcBef>
                <a:spcPts val="0"/>
              </a:spcBef>
              <a:spcAft>
                <a:spcPts val="0"/>
              </a:spcAft>
              <a:buNone/>
            </a:pPr>
            <a:r>
              <a:rPr b="0" i="0" lang="en-US" sz="2400" u="none" cap="none" strike="noStrike">
                <a:solidFill>
                  <a:srgbClr val="141414"/>
                </a:solidFill>
                <a:latin typeface="Source Sans Pro"/>
                <a:ea typeface="Source Sans Pro"/>
                <a:cs typeface="Source Sans Pro"/>
                <a:sym typeface="Source Sans Pro"/>
              </a:rPr>
              <a:t>For efficient planning, we encourage partnering with us through periodic donations, in intervals most suitable for you. Please visit our website www.keepers.org.za for more information. </a:t>
            </a:r>
            <a:endParaRPr/>
          </a:p>
          <a:p>
            <a:pPr indent="0" lvl="0" marL="0" marR="0" rtl="0" algn="l">
              <a:lnSpc>
                <a:spcPct val="151000"/>
              </a:lnSpc>
              <a:spcBef>
                <a:spcPts val="0"/>
              </a:spcBef>
              <a:spcAft>
                <a:spcPts val="0"/>
              </a:spcAft>
              <a:buNone/>
            </a:pPr>
            <a:r>
              <a:t/>
            </a:r>
            <a:endParaRPr b="0" i="0" sz="2400" u="none" cap="none" strike="noStrike">
              <a:solidFill>
                <a:srgbClr val="141414"/>
              </a:solidFill>
              <a:latin typeface="Source Sans Pro"/>
              <a:ea typeface="Source Sans Pro"/>
              <a:cs typeface="Source Sans Pro"/>
              <a:sym typeface="Source Sans Pr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14"/>
          <p:cNvSpPr/>
          <p:nvPr/>
        </p:nvSpPr>
        <p:spPr>
          <a:xfrm>
            <a:off x="11805125" y="9755731"/>
            <a:ext cx="5454175" cy="1561822"/>
          </a:xfrm>
          <a:custGeom>
            <a:rect b="b" l="l" r="r" t="t"/>
            <a:pathLst>
              <a:path extrusionOk="0" h="660400" w="2306241">
                <a:moveTo>
                  <a:pt x="2181781" y="660400"/>
                </a:moveTo>
                <a:lnTo>
                  <a:pt x="124460" y="660400"/>
                </a:lnTo>
                <a:cubicBezTo>
                  <a:pt x="55880" y="660400"/>
                  <a:pt x="0" y="604520"/>
                  <a:pt x="0" y="535940"/>
                </a:cubicBezTo>
                <a:lnTo>
                  <a:pt x="0" y="124460"/>
                </a:lnTo>
                <a:cubicBezTo>
                  <a:pt x="0" y="55880"/>
                  <a:pt x="55880" y="0"/>
                  <a:pt x="124460" y="0"/>
                </a:cubicBezTo>
                <a:lnTo>
                  <a:pt x="2181781" y="0"/>
                </a:lnTo>
                <a:cubicBezTo>
                  <a:pt x="2250361" y="0"/>
                  <a:pt x="2306241" y="55880"/>
                  <a:pt x="2306241" y="124460"/>
                </a:cubicBezTo>
                <a:lnTo>
                  <a:pt x="2306241" y="535940"/>
                </a:lnTo>
                <a:cubicBezTo>
                  <a:pt x="2306241" y="604520"/>
                  <a:pt x="2250361" y="660400"/>
                  <a:pt x="2181781" y="660400"/>
                </a:cubicBezTo>
                <a:close/>
              </a:path>
            </a:pathLst>
          </a:custGeom>
          <a:solidFill>
            <a:srgbClr val="9E98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14"/>
          <p:cNvSpPr/>
          <p:nvPr/>
        </p:nvSpPr>
        <p:spPr>
          <a:xfrm>
            <a:off x="15153145" y="7506323"/>
            <a:ext cx="1452555" cy="1459066"/>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B65A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99" name="Google Shape;299;p14"/>
          <p:cNvCxnSpPr/>
          <p:nvPr/>
        </p:nvCxnSpPr>
        <p:spPr>
          <a:xfrm rot="5400000">
            <a:off x="15593669" y="8197756"/>
            <a:ext cx="571508" cy="0"/>
          </a:xfrm>
          <a:prstGeom prst="straightConnector1">
            <a:avLst/>
          </a:prstGeom>
          <a:noFill/>
          <a:ln cap="rnd" cmpd="sng" w="76200">
            <a:solidFill>
              <a:srgbClr val="FFFFFF"/>
            </a:solidFill>
            <a:prstDash val="solid"/>
            <a:round/>
            <a:headEnd len="sm" w="sm" type="none"/>
            <a:tailEnd len="med" w="med" type="stealth"/>
          </a:ln>
        </p:spPr>
      </p:cxnSp>
      <p:sp>
        <p:nvSpPr>
          <p:cNvPr id="300" name="Google Shape;300;p14"/>
          <p:cNvSpPr txBox="1"/>
          <p:nvPr/>
        </p:nvSpPr>
        <p:spPr>
          <a:xfrm>
            <a:off x="1028700" y="1171575"/>
            <a:ext cx="12175826" cy="1035050"/>
          </a:xfrm>
          <a:prstGeom prst="rect">
            <a:avLst/>
          </a:prstGeom>
          <a:noFill/>
          <a:ln>
            <a:noFill/>
          </a:ln>
        </p:spPr>
        <p:txBody>
          <a:bodyPr anchorCtr="0" anchor="t" bIns="0" lIns="0" spcFirstLastPara="1" rIns="0" wrap="square" tIns="0">
            <a:spAutoFit/>
          </a:bodyPr>
          <a:lstStyle/>
          <a:p>
            <a:pPr indent="0" lvl="0" marL="0" marR="0" rtl="0" algn="l">
              <a:lnSpc>
                <a:spcPct val="95000"/>
              </a:lnSpc>
              <a:spcBef>
                <a:spcPts val="0"/>
              </a:spcBef>
              <a:spcAft>
                <a:spcPts val="0"/>
              </a:spcAft>
              <a:buNone/>
            </a:pPr>
            <a:r>
              <a:rPr b="0" i="0" lang="en-US" sz="8000" u="none" cap="none" strike="noStrike">
                <a:solidFill>
                  <a:srgbClr val="141414"/>
                </a:solidFill>
                <a:latin typeface="Nunito Sans Black"/>
                <a:ea typeface="Nunito Sans Black"/>
                <a:cs typeface="Nunito Sans Black"/>
                <a:sym typeface="Nunito Sans Black"/>
              </a:rPr>
              <a:t>Merchandise Products</a:t>
            </a:r>
            <a:endParaRPr/>
          </a:p>
        </p:txBody>
      </p:sp>
      <p:pic>
        <p:nvPicPr>
          <p:cNvPr id="301" name="Google Shape;301;p14"/>
          <p:cNvPicPr preferRelativeResize="0"/>
          <p:nvPr/>
        </p:nvPicPr>
        <p:blipFill rotWithShape="1">
          <a:blip r:embed="rId3">
            <a:alphaModFix/>
          </a:blip>
          <a:srcRect b="37953" l="4722" r="51684" t="37660"/>
          <a:stretch/>
        </p:blipFill>
        <p:spPr>
          <a:xfrm>
            <a:off x="672840" y="6135536"/>
            <a:ext cx="4577798" cy="3620195"/>
          </a:xfrm>
          <a:prstGeom prst="rect">
            <a:avLst/>
          </a:prstGeom>
          <a:noFill/>
          <a:ln>
            <a:noFill/>
          </a:ln>
        </p:spPr>
      </p:pic>
      <p:pic>
        <p:nvPicPr>
          <p:cNvPr id="302" name="Google Shape;302;p14"/>
          <p:cNvPicPr preferRelativeResize="0"/>
          <p:nvPr/>
        </p:nvPicPr>
        <p:blipFill rotWithShape="1">
          <a:blip r:embed="rId3">
            <a:alphaModFix/>
          </a:blip>
          <a:srcRect b="63665" l="0" r="0" t="11355"/>
          <a:stretch/>
        </p:blipFill>
        <p:spPr>
          <a:xfrm>
            <a:off x="0" y="2206625"/>
            <a:ext cx="10501276" cy="3708386"/>
          </a:xfrm>
          <a:prstGeom prst="rect">
            <a:avLst/>
          </a:prstGeom>
          <a:noFill/>
          <a:ln>
            <a:noFill/>
          </a:ln>
        </p:spPr>
      </p:pic>
      <p:pic>
        <p:nvPicPr>
          <p:cNvPr id="303" name="Google Shape;303;p14"/>
          <p:cNvPicPr preferRelativeResize="0"/>
          <p:nvPr/>
        </p:nvPicPr>
        <p:blipFill rotWithShape="1">
          <a:blip r:embed="rId3">
            <a:alphaModFix/>
          </a:blip>
          <a:srcRect b="13617" l="51564" r="9794" t="61936"/>
          <a:stretch/>
        </p:blipFill>
        <p:spPr>
          <a:xfrm>
            <a:off x="5524264" y="6126598"/>
            <a:ext cx="4057693" cy="3629133"/>
          </a:xfrm>
          <a:prstGeom prst="rect">
            <a:avLst/>
          </a:prstGeom>
          <a:noFill/>
          <a:ln>
            <a:noFill/>
          </a:ln>
        </p:spPr>
      </p:pic>
      <p:pic>
        <p:nvPicPr>
          <p:cNvPr id="304" name="Google Shape;304;p14"/>
          <p:cNvPicPr preferRelativeResize="0"/>
          <p:nvPr/>
        </p:nvPicPr>
        <p:blipFill rotWithShape="1">
          <a:blip r:embed="rId3">
            <a:alphaModFix/>
          </a:blip>
          <a:srcRect b="13676" l="8756" r="49998" t="61936"/>
          <a:stretch/>
        </p:blipFill>
        <p:spPr>
          <a:xfrm>
            <a:off x="10201083" y="6135536"/>
            <a:ext cx="4331130" cy="3620195"/>
          </a:xfrm>
          <a:prstGeom prst="rect">
            <a:avLst/>
          </a:prstGeom>
          <a:noFill/>
          <a:ln>
            <a:noFill/>
          </a:ln>
        </p:spPr>
      </p:pic>
      <p:pic>
        <p:nvPicPr>
          <p:cNvPr id="305" name="Google Shape;305;p14"/>
          <p:cNvPicPr preferRelativeResize="0"/>
          <p:nvPr/>
        </p:nvPicPr>
        <p:blipFill rotWithShape="1">
          <a:blip r:embed="rId3">
            <a:alphaModFix/>
          </a:blip>
          <a:srcRect b="38047" l="50000" r="0" t="36972"/>
          <a:stretch/>
        </p:blipFill>
        <p:spPr>
          <a:xfrm>
            <a:off x="10041522" y="2206625"/>
            <a:ext cx="5250638" cy="370838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15"/>
          <p:cNvSpPr/>
          <p:nvPr/>
        </p:nvSpPr>
        <p:spPr>
          <a:xfrm>
            <a:off x="1028700" y="-190500"/>
            <a:ext cx="3523908" cy="2023691"/>
          </a:xfrm>
          <a:custGeom>
            <a:rect b="b" l="l" r="r" t="t"/>
            <a:pathLst>
              <a:path extrusionOk="0" h="1228131" w="2138577">
                <a:moveTo>
                  <a:pt x="2014117" y="1228131"/>
                </a:moveTo>
                <a:lnTo>
                  <a:pt x="124460" y="1228131"/>
                </a:lnTo>
                <a:cubicBezTo>
                  <a:pt x="55880" y="1228131"/>
                  <a:pt x="0" y="1172251"/>
                  <a:pt x="0" y="1103671"/>
                </a:cubicBezTo>
                <a:lnTo>
                  <a:pt x="0" y="124460"/>
                </a:lnTo>
                <a:cubicBezTo>
                  <a:pt x="0" y="55880"/>
                  <a:pt x="55880" y="0"/>
                  <a:pt x="124460" y="0"/>
                </a:cubicBezTo>
                <a:lnTo>
                  <a:pt x="2014117" y="0"/>
                </a:lnTo>
                <a:cubicBezTo>
                  <a:pt x="2082697" y="0"/>
                  <a:pt x="2138577" y="55880"/>
                  <a:pt x="2138577" y="124460"/>
                </a:cubicBezTo>
                <a:lnTo>
                  <a:pt x="2138577" y="1103671"/>
                </a:lnTo>
                <a:cubicBezTo>
                  <a:pt x="2138577" y="1172251"/>
                  <a:pt x="2082697" y="1228131"/>
                  <a:pt x="2014117" y="1228131"/>
                </a:cubicBezTo>
                <a:close/>
              </a:path>
            </a:pathLst>
          </a:custGeom>
          <a:solidFill>
            <a:srgbClr val="9E98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15"/>
          <p:cNvSpPr/>
          <p:nvPr/>
        </p:nvSpPr>
        <p:spPr>
          <a:xfrm>
            <a:off x="1028700" y="8436954"/>
            <a:ext cx="3523908" cy="2023691"/>
          </a:xfrm>
          <a:custGeom>
            <a:rect b="b" l="l" r="r" t="t"/>
            <a:pathLst>
              <a:path extrusionOk="0" h="1228131" w="2138577">
                <a:moveTo>
                  <a:pt x="2014117" y="1228131"/>
                </a:moveTo>
                <a:lnTo>
                  <a:pt x="124460" y="1228131"/>
                </a:lnTo>
                <a:cubicBezTo>
                  <a:pt x="55880" y="1228131"/>
                  <a:pt x="0" y="1172251"/>
                  <a:pt x="0" y="1103671"/>
                </a:cubicBezTo>
                <a:lnTo>
                  <a:pt x="0" y="124460"/>
                </a:lnTo>
                <a:cubicBezTo>
                  <a:pt x="0" y="55880"/>
                  <a:pt x="55880" y="0"/>
                  <a:pt x="124460" y="0"/>
                </a:cubicBezTo>
                <a:lnTo>
                  <a:pt x="2014117" y="0"/>
                </a:lnTo>
                <a:cubicBezTo>
                  <a:pt x="2082697" y="0"/>
                  <a:pt x="2138577" y="55880"/>
                  <a:pt x="2138577" y="124460"/>
                </a:cubicBezTo>
                <a:lnTo>
                  <a:pt x="2138577" y="1103671"/>
                </a:lnTo>
                <a:cubicBezTo>
                  <a:pt x="2138577" y="1172251"/>
                  <a:pt x="2082697" y="1228131"/>
                  <a:pt x="2014117" y="1228131"/>
                </a:cubicBezTo>
                <a:close/>
              </a:path>
            </a:pathLst>
          </a:custGeom>
          <a:solidFill>
            <a:srgbClr val="9E98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15"/>
          <p:cNvSpPr txBox="1"/>
          <p:nvPr/>
        </p:nvSpPr>
        <p:spPr>
          <a:xfrm>
            <a:off x="1028700" y="4208911"/>
            <a:ext cx="5341127" cy="1076670"/>
          </a:xfrm>
          <a:prstGeom prst="rect">
            <a:avLst/>
          </a:prstGeom>
          <a:noFill/>
          <a:ln>
            <a:noFill/>
          </a:ln>
        </p:spPr>
        <p:txBody>
          <a:bodyPr anchorCtr="0" anchor="t" bIns="0" lIns="0" spcFirstLastPara="1" rIns="0" wrap="square" tIns="0">
            <a:spAutoFit/>
          </a:bodyPr>
          <a:lstStyle/>
          <a:p>
            <a:pPr indent="0" lvl="0" marL="0" marR="0" rtl="0" algn="l">
              <a:lnSpc>
                <a:spcPct val="94999"/>
              </a:lnSpc>
              <a:spcBef>
                <a:spcPts val="0"/>
              </a:spcBef>
              <a:spcAft>
                <a:spcPts val="0"/>
              </a:spcAft>
              <a:buNone/>
            </a:pPr>
            <a:r>
              <a:rPr b="0" i="0" lang="en-US" sz="8399" u="none" cap="none" strike="noStrike">
                <a:solidFill>
                  <a:srgbClr val="141414"/>
                </a:solidFill>
                <a:latin typeface="Nunito Sans Black"/>
                <a:ea typeface="Nunito Sans Black"/>
                <a:cs typeface="Nunito Sans Black"/>
                <a:sym typeface="Nunito Sans Black"/>
              </a:rPr>
              <a:t>Plans </a:t>
            </a:r>
            <a:endParaRPr/>
          </a:p>
        </p:txBody>
      </p:sp>
      <p:sp>
        <p:nvSpPr>
          <p:cNvPr id="313" name="Google Shape;313;p15"/>
          <p:cNvSpPr txBox="1"/>
          <p:nvPr/>
        </p:nvSpPr>
        <p:spPr>
          <a:xfrm>
            <a:off x="6562267" y="1471049"/>
            <a:ext cx="5341665" cy="507873"/>
          </a:xfrm>
          <a:prstGeom prst="rect">
            <a:avLst/>
          </a:prstGeom>
          <a:noFill/>
          <a:ln>
            <a:noFill/>
          </a:ln>
        </p:spPr>
        <p:txBody>
          <a:bodyPr anchorCtr="0" anchor="t" bIns="0" lIns="0" spcFirstLastPara="1" rIns="0" wrap="square" tIns="0">
            <a:spAutoFit/>
          </a:bodyPr>
          <a:lstStyle/>
          <a:p>
            <a:pPr indent="0" lvl="0" marL="0" marR="0" rtl="0" algn="l">
              <a:lnSpc>
                <a:spcPct val="111000"/>
              </a:lnSpc>
              <a:spcBef>
                <a:spcPts val="0"/>
              </a:spcBef>
              <a:spcAft>
                <a:spcPts val="0"/>
              </a:spcAft>
              <a:buNone/>
            </a:pPr>
            <a:r>
              <a:rPr b="1" i="0" lang="en-US" sz="3600" u="none" cap="none" strike="noStrike">
                <a:solidFill>
                  <a:srgbClr val="141414"/>
                </a:solidFill>
                <a:latin typeface="Nunito Sans"/>
                <a:ea typeface="Nunito Sans"/>
                <a:cs typeface="Nunito Sans"/>
                <a:sym typeface="Nunito Sans"/>
              </a:rPr>
              <a:t>Prayer Workshop</a:t>
            </a:r>
            <a:endParaRPr/>
          </a:p>
        </p:txBody>
      </p:sp>
      <p:sp>
        <p:nvSpPr>
          <p:cNvPr id="314" name="Google Shape;314;p15"/>
          <p:cNvSpPr txBox="1"/>
          <p:nvPr/>
        </p:nvSpPr>
        <p:spPr>
          <a:xfrm>
            <a:off x="6562267" y="2608330"/>
            <a:ext cx="9940106" cy="2724912"/>
          </a:xfrm>
          <a:prstGeom prst="rect">
            <a:avLst/>
          </a:prstGeom>
          <a:noFill/>
          <a:ln>
            <a:noFill/>
          </a:ln>
        </p:spPr>
        <p:txBody>
          <a:bodyPr anchorCtr="0" anchor="t" bIns="0" lIns="0" spcFirstLastPara="1" rIns="0" wrap="square" tIns="0">
            <a:spAutoFit/>
          </a:bodyPr>
          <a:lstStyle/>
          <a:p>
            <a:pPr indent="0" lvl="0" marL="0" marR="0" rtl="0" algn="l">
              <a:lnSpc>
                <a:spcPct val="151000"/>
              </a:lnSpc>
              <a:spcBef>
                <a:spcPts val="0"/>
              </a:spcBef>
              <a:spcAft>
                <a:spcPts val="0"/>
              </a:spcAft>
              <a:buNone/>
            </a:pPr>
            <a:r>
              <a:rPr b="0" i="0" lang="en-US" sz="2400" u="none" cap="none" strike="noStrike">
                <a:solidFill>
                  <a:srgbClr val="141414"/>
                </a:solidFill>
                <a:latin typeface="Source Sans Pro"/>
                <a:ea typeface="Source Sans Pro"/>
                <a:cs typeface="Source Sans Pro"/>
                <a:sym typeface="Source Sans Pro"/>
              </a:rPr>
              <a:t> Dates: 27-29 July 2023</a:t>
            </a:r>
            <a:endParaRPr/>
          </a:p>
          <a:p>
            <a:pPr indent="0" lvl="0" marL="0" marR="0" rtl="0" algn="l">
              <a:lnSpc>
                <a:spcPct val="151000"/>
              </a:lnSpc>
              <a:spcBef>
                <a:spcPts val="0"/>
              </a:spcBef>
              <a:spcAft>
                <a:spcPts val="0"/>
              </a:spcAft>
              <a:buNone/>
            </a:pPr>
            <a:r>
              <a:rPr b="0" i="0" lang="en-US" sz="2400" u="none" cap="none" strike="noStrike">
                <a:solidFill>
                  <a:srgbClr val="141414"/>
                </a:solidFill>
                <a:latin typeface="Source Sans Pro"/>
                <a:ea typeface="Source Sans Pro"/>
                <a:cs typeface="Source Sans Pro"/>
                <a:sym typeface="Source Sans Pro"/>
              </a:rPr>
              <a:t>Venue: Riverside Christian Church </a:t>
            </a:r>
            <a:endParaRPr/>
          </a:p>
          <a:p>
            <a:pPr indent="0" lvl="0" marL="0" marR="0" rtl="0" algn="l">
              <a:lnSpc>
                <a:spcPct val="151000"/>
              </a:lnSpc>
              <a:spcBef>
                <a:spcPts val="0"/>
              </a:spcBef>
              <a:spcAft>
                <a:spcPts val="0"/>
              </a:spcAft>
              <a:buNone/>
            </a:pPr>
            <a:r>
              <a:rPr b="0" i="0" lang="en-US" sz="2400" u="none" cap="none" strike="noStrike">
                <a:solidFill>
                  <a:srgbClr val="141414"/>
                </a:solidFill>
                <a:latin typeface="Source Sans Pro"/>
                <a:ea typeface="Source Sans Pro"/>
                <a:cs typeface="Source Sans Pro"/>
                <a:sym typeface="Source Sans Pro"/>
              </a:rPr>
              <a:t>Johannesburg, South Africa</a:t>
            </a:r>
            <a:endParaRPr/>
          </a:p>
          <a:p>
            <a:pPr indent="0" lvl="0" marL="0" marR="0" rtl="0" algn="l">
              <a:lnSpc>
                <a:spcPct val="151000"/>
              </a:lnSpc>
              <a:spcBef>
                <a:spcPts val="0"/>
              </a:spcBef>
              <a:spcAft>
                <a:spcPts val="0"/>
              </a:spcAft>
              <a:buNone/>
            </a:pPr>
            <a:r>
              <a:t/>
            </a:r>
            <a:endParaRPr b="0" i="0" sz="2400" u="none" cap="none" strike="noStrike">
              <a:solidFill>
                <a:srgbClr val="141414"/>
              </a:solidFill>
              <a:latin typeface="Source Sans Pro"/>
              <a:ea typeface="Source Sans Pro"/>
              <a:cs typeface="Source Sans Pro"/>
              <a:sym typeface="Source Sans Pro"/>
            </a:endParaRPr>
          </a:p>
          <a:p>
            <a:pPr indent="0" lvl="0" marL="0" marR="0" rtl="0" algn="l">
              <a:lnSpc>
                <a:spcPct val="151000"/>
              </a:lnSpc>
              <a:spcBef>
                <a:spcPts val="0"/>
              </a:spcBef>
              <a:spcAft>
                <a:spcPts val="0"/>
              </a:spcAft>
              <a:buNone/>
            </a:pPr>
            <a:r>
              <a:rPr b="0" i="0" lang="en-US" sz="2400" u="none" cap="none" strike="noStrike">
                <a:solidFill>
                  <a:srgbClr val="141414"/>
                </a:solidFill>
                <a:latin typeface="Source Sans Pro"/>
                <a:ea typeface="Source Sans Pro"/>
                <a:cs typeface="Source Sans Pro"/>
                <a:sym typeface="Source Sans Pro"/>
              </a:rPr>
              <a:t>Please email us for more details:(info@keepers.org.za)</a:t>
            </a:r>
            <a:endParaRPr/>
          </a:p>
          <a:p>
            <a:pPr indent="0" lvl="0" marL="0" marR="0" rtl="0" algn="l">
              <a:lnSpc>
                <a:spcPct val="151000"/>
              </a:lnSpc>
              <a:spcBef>
                <a:spcPts val="0"/>
              </a:spcBef>
              <a:spcAft>
                <a:spcPts val="0"/>
              </a:spcAft>
              <a:buNone/>
            </a:pPr>
            <a:r>
              <a:t/>
            </a:r>
            <a:endParaRPr b="0" i="0" sz="2400" u="none" cap="none" strike="noStrike">
              <a:solidFill>
                <a:srgbClr val="141414"/>
              </a:solidFill>
              <a:latin typeface="Source Sans Pro"/>
              <a:ea typeface="Source Sans Pro"/>
              <a:cs typeface="Source Sans Pro"/>
              <a:sym typeface="Source Sans Pro"/>
            </a:endParaRPr>
          </a:p>
        </p:txBody>
      </p:sp>
      <p:sp>
        <p:nvSpPr>
          <p:cNvPr id="315" name="Google Shape;315;p15"/>
          <p:cNvSpPr txBox="1"/>
          <p:nvPr/>
        </p:nvSpPr>
        <p:spPr>
          <a:xfrm>
            <a:off x="1028700" y="2740922"/>
            <a:ext cx="7022848" cy="1421503"/>
          </a:xfrm>
          <a:prstGeom prst="rect">
            <a:avLst/>
          </a:prstGeom>
          <a:noFill/>
          <a:ln>
            <a:noFill/>
          </a:ln>
        </p:spPr>
        <p:txBody>
          <a:bodyPr anchorCtr="0" anchor="t" bIns="0" lIns="0" spcFirstLastPara="1" rIns="0" wrap="square" tIns="0">
            <a:spAutoFit/>
          </a:bodyPr>
          <a:lstStyle/>
          <a:p>
            <a:pPr indent="0" lvl="0" marL="0" marR="0" rtl="0" algn="l">
              <a:lnSpc>
                <a:spcPct val="95001"/>
              </a:lnSpc>
              <a:spcBef>
                <a:spcPts val="0"/>
              </a:spcBef>
              <a:spcAft>
                <a:spcPts val="0"/>
              </a:spcAft>
              <a:buNone/>
            </a:pPr>
            <a:r>
              <a:rPr b="0" i="0" lang="en-US" sz="11043" u="none" cap="none" strike="noStrike">
                <a:solidFill>
                  <a:srgbClr val="141414"/>
                </a:solidFill>
                <a:latin typeface="Nunito Sans Black"/>
                <a:ea typeface="Nunito Sans Black"/>
                <a:cs typeface="Nunito Sans Black"/>
                <a:sym typeface="Nunito Sans Black"/>
              </a:rPr>
              <a:t>2023</a:t>
            </a:r>
            <a:endParaRPr/>
          </a:p>
        </p:txBody>
      </p:sp>
      <p:sp>
        <p:nvSpPr>
          <p:cNvPr id="316" name="Google Shape;316;p15"/>
          <p:cNvSpPr/>
          <p:nvPr/>
        </p:nvSpPr>
        <p:spPr>
          <a:xfrm>
            <a:off x="6369827" y="5333242"/>
            <a:ext cx="8362019" cy="4115558"/>
          </a:xfrm>
          <a:custGeom>
            <a:rect b="b" l="l" r="r" t="t"/>
            <a:pathLst>
              <a:path extrusionOk="0" h="1740221" w="3535792">
                <a:moveTo>
                  <a:pt x="3411331" y="1740221"/>
                </a:moveTo>
                <a:lnTo>
                  <a:pt x="124460" y="1740221"/>
                </a:lnTo>
                <a:cubicBezTo>
                  <a:pt x="55880" y="1740221"/>
                  <a:pt x="0" y="1684340"/>
                  <a:pt x="0" y="1615760"/>
                </a:cubicBezTo>
                <a:lnTo>
                  <a:pt x="0" y="124460"/>
                </a:lnTo>
                <a:cubicBezTo>
                  <a:pt x="0" y="55880"/>
                  <a:pt x="55880" y="0"/>
                  <a:pt x="124460" y="0"/>
                </a:cubicBezTo>
                <a:lnTo>
                  <a:pt x="3411331" y="0"/>
                </a:lnTo>
                <a:cubicBezTo>
                  <a:pt x="3479911" y="0"/>
                  <a:pt x="3535792" y="55880"/>
                  <a:pt x="3535792" y="124460"/>
                </a:cubicBezTo>
                <a:lnTo>
                  <a:pt x="3535792" y="1615761"/>
                </a:lnTo>
                <a:cubicBezTo>
                  <a:pt x="3535792" y="1684341"/>
                  <a:pt x="3479911" y="1740221"/>
                  <a:pt x="3411331" y="1740221"/>
                </a:cubicBezTo>
                <a:close/>
              </a:path>
            </a:pathLst>
          </a:custGeom>
          <a:solidFill>
            <a:srgbClr val="6B65A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15"/>
          <p:cNvSpPr txBox="1"/>
          <p:nvPr/>
        </p:nvSpPr>
        <p:spPr>
          <a:xfrm>
            <a:off x="7745045" y="5761865"/>
            <a:ext cx="6621184" cy="3182112"/>
          </a:xfrm>
          <a:prstGeom prst="rect">
            <a:avLst/>
          </a:prstGeom>
          <a:noFill/>
          <a:ln>
            <a:noFill/>
          </a:ln>
        </p:spPr>
        <p:txBody>
          <a:bodyPr anchorCtr="0" anchor="t" bIns="0" lIns="0" spcFirstLastPara="1" rIns="0" wrap="square" tIns="0">
            <a:spAutoFit/>
          </a:bodyPr>
          <a:lstStyle/>
          <a:p>
            <a:pPr indent="0" lvl="0" marL="0" marR="0" rtl="0" algn="l">
              <a:lnSpc>
                <a:spcPct val="151000"/>
              </a:lnSpc>
              <a:spcBef>
                <a:spcPts val="0"/>
              </a:spcBef>
              <a:spcAft>
                <a:spcPts val="0"/>
              </a:spcAft>
              <a:buNone/>
            </a:pPr>
            <a:r>
              <a:rPr b="0" i="0" lang="en-US" sz="2400" u="none" cap="none" strike="noStrike">
                <a:solidFill>
                  <a:srgbClr val="FFFFFF"/>
                </a:solidFill>
                <a:latin typeface="Source Sans Pro"/>
                <a:ea typeface="Source Sans Pro"/>
                <a:cs typeface="Source Sans Pro"/>
                <a:sym typeface="Source Sans Pro"/>
              </a:rPr>
              <a:t>As a ministry, we have continued to prioritize our efforts towards providing a platform where prayer can become more central in the life of a believer as we believe that prayer is the key area that can bring about restoration in families, churches and nations to God’s original intent and bringing about the will of God on earth as it is in heaven.</a:t>
            </a:r>
            <a:endParaRPr/>
          </a:p>
        </p:txBody>
      </p:sp>
      <p:pic>
        <p:nvPicPr>
          <p:cNvPr id="318" name="Google Shape;318;p15"/>
          <p:cNvPicPr preferRelativeResize="0"/>
          <p:nvPr/>
        </p:nvPicPr>
        <p:blipFill rotWithShape="1">
          <a:blip r:embed="rId3">
            <a:alphaModFix/>
          </a:blip>
          <a:srcRect b="0" l="0" r="0" t="0"/>
          <a:stretch/>
        </p:blipFill>
        <p:spPr>
          <a:xfrm>
            <a:off x="6562267" y="5621022"/>
            <a:ext cx="853341" cy="83414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pic>
        <p:nvPicPr>
          <p:cNvPr id="323" name="Google Shape;323;p16"/>
          <p:cNvPicPr preferRelativeResize="0"/>
          <p:nvPr/>
        </p:nvPicPr>
        <p:blipFill rotWithShape="1">
          <a:blip r:embed="rId3">
            <a:alphaModFix/>
          </a:blip>
          <a:srcRect b="28906" l="0" r="0" t="28906"/>
          <a:stretch/>
        </p:blipFill>
        <p:spPr>
          <a:xfrm>
            <a:off x="0" y="5143500"/>
            <a:ext cx="18288000" cy="5143500"/>
          </a:xfrm>
          <a:prstGeom prst="rect">
            <a:avLst/>
          </a:prstGeom>
          <a:noFill/>
          <a:ln>
            <a:noFill/>
          </a:ln>
        </p:spPr>
      </p:pic>
      <p:sp>
        <p:nvSpPr>
          <p:cNvPr id="324" name="Google Shape;324;p16"/>
          <p:cNvSpPr/>
          <p:nvPr/>
        </p:nvSpPr>
        <p:spPr>
          <a:xfrm>
            <a:off x="1028700" y="3073087"/>
            <a:ext cx="16230600" cy="4140975"/>
          </a:xfrm>
          <a:custGeom>
            <a:rect b="b" l="l" r="r" t="t"/>
            <a:pathLst>
              <a:path extrusionOk="0" h="1750968" w="6862939">
                <a:moveTo>
                  <a:pt x="6738479" y="1750968"/>
                </a:moveTo>
                <a:lnTo>
                  <a:pt x="124460" y="1750968"/>
                </a:lnTo>
                <a:cubicBezTo>
                  <a:pt x="55880" y="1750968"/>
                  <a:pt x="0" y="1695088"/>
                  <a:pt x="0" y="1626508"/>
                </a:cubicBezTo>
                <a:lnTo>
                  <a:pt x="0" y="124460"/>
                </a:lnTo>
                <a:cubicBezTo>
                  <a:pt x="0" y="55880"/>
                  <a:pt x="55880" y="0"/>
                  <a:pt x="124460" y="0"/>
                </a:cubicBezTo>
                <a:lnTo>
                  <a:pt x="6738479" y="0"/>
                </a:lnTo>
                <a:cubicBezTo>
                  <a:pt x="6807059" y="0"/>
                  <a:pt x="6862939" y="55880"/>
                  <a:pt x="6862939" y="124460"/>
                </a:cubicBezTo>
                <a:lnTo>
                  <a:pt x="6862939" y="1626508"/>
                </a:lnTo>
                <a:cubicBezTo>
                  <a:pt x="6862939" y="1695088"/>
                  <a:pt x="6807059" y="1750968"/>
                  <a:pt x="6738479" y="1750968"/>
                </a:cubicBezTo>
                <a:close/>
              </a:path>
            </a:pathLst>
          </a:custGeom>
          <a:solidFill>
            <a:srgbClr val="9E98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25" name="Google Shape;325;p16"/>
          <p:cNvPicPr preferRelativeResize="0"/>
          <p:nvPr/>
        </p:nvPicPr>
        <p:blipFill rotWithShape="1">
          <a:blip r:embed="rId4">
            <a:alphaModFix/>
          </a:blip>
          <a:srcRect b="0" l="0" r="0" t="0"/>
          <a:stretch/>
        </p:blipFill>
        <p:spPr>
          <a:xfrm>
            <a:off x="3387976" y="3914252"/>
            <a:ext cx="763585" cy="763585"/>
          </a:xfrm>
          <a:prstGeom prst="rect">
            <a:avLst/>
          </a:prstGeom>
          <a:noFill/>
          <a:ln>
            <a:noFill/>
          </a:ln>
        </p:spPr>
      </p:pic>
      <p:sp>
        <p:nvSpPr>
          <p:cNvPr id="326" name="Google Shape;326;p16"/>
          <p:cNvSpPr txBox="1"/>
          <p:nvPr/>
        </p:nvSpPr>
        <p:spPr>
          <a:xfrm>
            <a:off x="2778743" y="1008625"/>
            <a:ext cx="12730514" cy="1035050"/>
          </a:xfrm>
          <a:prstGeom prst="rect">
            <a:avLst/>
          </a:prstGeom>
          <a:noFill/>
          <a:ln>
            <a:noFill/>
          </a:ln>
        </p:spPr>
        <p:txBody>
          <a:bodyPr anchorCtr="0" anchor="t" bIns="0" lIns="0" spcFirstLastPara="1" rIns="0" wrap="square" tIns="0">
            <a:spAutoFit/>
          </a:bodyPr>
          <a:lstStyle/>
          <a:p>
            <a:pPr indent="0" lvl="0" marL="0" marR="0" rtl="0" algn="ctr">
              <a:lnSpc>
                <a:spcPct val="95000"/>
              </a:lnSpc>
              <a:spcBef>
                <a:spcPts val="0"/>
              </a:spcBef>
              <a:spcAft>
                <a:spcPts val="0"/>
              </a:spcAft>
              <a:buNone/>
            </a:pPr>
            <a:r>
              <a:rPr b="0" i="0" lang="en-US" sz="8000" u="none" cap="none" strike="noStrike">
                <a:solidFill>
                  <a:srgbClr val="141414"/>
                </a:solidFill>
                <a:latin typeface="Nunito Sans Black"/>
                <a:ea typeface="Nunito Sans Black"/>
                <a:cs typeface="Nunito Sans Black"/>
                <a:sym typeface="Nunito Sans Black"/>
              </a:rPr>
              <a:t>Get Connected With Us</a:t>
            </a:r>
            <a:endParaRPr/>
          </a:p>
        </p:txBody>
      </p:sp>
      <p:sp>
        <p:nvSpPr>
          <p:cNvPr id="327" name="Google Shape;327;p16"/>
          <p:cNvSpPr txBox="1"/>
          <p:nvPr/>
        </p:nvSpPr>
        <p:spPr>
          <a:xfrm>
            <a:off x="5967209" y="2034150"/>
            <a:ext cx="6353582" cy="457200"/>
          </a:xfrm>
          <a:prstGeom prst="rect">
            <a:avLst/>
          </a:prstGeom>
          <a:noFill/>
          <a:ln>
            <a:noFill/>
          </a:ln>
        </p:spPr>
        <p:txBody>
          <a:bodyPr anchorCtr="0" anchor="t" bIns="0" lIns="0" spcFirstLastPara="1" rIns="0" wrap="square" tIns="0">
            <a:spAutoFit/>
          </a:bodyPr>
          <a:lstStyle/>
          <a:p>
            <a:pPr indent="0" lvl="0" marL="0" marR="0" rtl="0" algn="ctr">
              <a:lnSpc>
                <a:spcPct val="94972"/>
              </a:lnSpc>
              <a:spcBef>
                <a:spcPts val="0"/>
              </a:spcBef>
              <a:spcAft>
                <a:spcPts val="0"/>
              </a:spcAft>
              <a:buNone/>
            </a:pPr>
            <a:r>
              <a:rPr b="1" i="0" lang="en-US" sz="3600" u="none" cap="none" strike="noStrike">
                <a:solidFill>
                  <a:srgbClr val="6B65AA"/>
                </a:solidFill>
                <a:latin typeface="Nunito Sans"/>
                <a:ea typeface="Nunito Sans"/>
                <a:cs typeface="Nunito Sans"/>
                <a:sym typeface="Nunito Sans"/>
              </a:rPr>
              <a:t>Contact Information</a:t>
            </a:r>
            <a:endParaRPr/>
          </a:p>
        </p:txBody>
      </p:sp>
      <p:sp>
        <p:nvSpPr>
          <p:cNvPr id="328" name="Google Shape;328;p16"/>
          <p:cNvSpPr txBox="1"/>
          <p:nvPr/>
        </p:nvSpPr>
        <p:spPr>
          <a:xfrm>
            <a:off x="4344720" y="5885460"/>
            <a:ext cx="4262981" cy="936117"/>
          </a:xfrm>
          <a:prstGeom prst="rect">
            <a:avLst/>
          </a:prstGeom>
          <a:noFill/>
          <a:ln>
            <a:noFill/>
          </a:ln>
        </p:spPr>
        <p:txBody>
          <a:bodyPr anchorCtr="0" anchor="t" bIns="0" lIns="0" spcFirstLastPara="1" rIns="0" wrap="square" tIns="0">
            <a:spAutoFit/>
          </a:bodyPr>
          <a:lstStyle/>
          <a:p>
            <a:pPr indent="0" lvl="0" marL="0" marR="0" rtl="0" algn="l">
              <a:lnSpc>
                <a:spcPct val="116999"/>
              </a:lnSpc>
              <a:spcBef>
                <a:spcPts val="0"/>
              </a:spcBef>
              <a:spcAft>
                <a:spcPts val="0"/>
              </a:spcAft>
              <a:buNone/>
            </a:pPr>
            <a:r>
              <a:rPr b="0" i="0" lang="en-US" sz="3200" u="none" cap="none" strike="noStrike">
                <a:solidFill>
                  <a:srgbClr val="FFFFFF"/>
                </a:solidFill>
                <a:latin typeface="Source Sans Pro"/>
                <a:ea typeface="Source Sans Pro"/>
                <a:cs typeface="Source Sans Pro"/>
                <a:sym typeface="Source Sans Pro"/>
              </a:rPr>
              <a:t>Keepers of God's Fortresses - KGF</a:t>
            </a:r>
            <a:endParaRPr/>
          </a:p>
        </p:txBody>
      </p:sp>
      <p:sp>
        <p:nvSpPr>
          <p:cNvPr id="329" name="Google Shape;329;p16"/>
          <p:cNvSpPr txBox="1"/>
          <p:nvPr/>
        </p:nvSpPr>
        <p:spPr>
          <a:xfrm>
            <a:off x="4403619" y="4066111"/>
            <a:ext cx="5398173" cy="469392"/>
          </a:xfrm>
          <a:prstGeom prst="rect">
            <a:avLst/>
          </a:prstGeom>
          <a:noFill/>
          <a:ln>
            <a:noFill/>
          </a:ln>
        </p:spPr>
        <p:txBody>
          <a:bodyPr anchorCtr="0" anchor="t" bIns="0" lIns="0" spcFirstLastPara="1" rIns="0" wrap="square" tIns="0">
            <a:spAutoFit/>
          </a:bodyPr>
          <a:lstStyle/>
          <a:p>
            <a:pPr indent="0" lvl="0" marL="0" marR="0" rtl="0" algn="l">
              <a:lnSpc>
                <a:spcPct val="116999"/>
              </a:lnSpc>
              <a:spcBef>
                <a:spcPts val="0"/>
              </a:spcBef>
              <a:spcAft>
                <a:spcPts val="0"/>
              </a:spcAft>
              <a:buNone/>
            </a:pPr>
            <a:r>
              <a:rPr b="0" i="0" lang="en-US" sz="3200" u="none" cap="none" strike="noStrike">
                <a:solidFill>
                  <a:srgbClr val="FFFFFF"/>
                </a:solidFill>
                <a:latin typeface="Source Sans Pro"/>
                <a:ea typeface="Source Sans Pro"/>
                <a:cs typeface="Source Sans Pro"/>
                <a:sym typeface="Source Sans Pro"/>
              </a:rPr>
              <a:t>Keepers of God's Fortresses </a:t>
            </a:r>
            <a:endParaRPr/>
          </a:p>
        </p:txBody>
      </p:sp>
      <p:sp>
        <p:nvSpPr>
          <p:cNvPr id="330" name="Google Shape;330;p16"/>
          <p:cNvSpPr txBox="1"/>
          <p:nvPr/>
        </p:nvSpPr>
        <p:spPr>
          <a:xfrm>
            <a:off x="11641863" y="5450739"/>
            <a:ext cx="5398173" cy="469392"/>
          </a:xfrm>
          <a:prstGeom prst="rect">
            <a:avLst/>
          </a:prstGeom>
          <a:noFill/>
          <a:ln>
            <a:noFill/>
          </a:ln>
        </p:spPr>
        <p:txBody>
          <a:bodyPr anchorCtr="0" anchor="t" bIns="0" lIns="0" spcFirstLastPara="1" rIns="0" wrap="square" tIns="0">
            <a:spAutoFit/>
          </a:bodyPr>
          <a:lstStyle/>
          <a:p>
            <a:pPr indent="0" lvl="0" marL="0" marR="0" rtl="0" algn="l">
              <a:lnSpc>
                <a:spcPct val="116999"/>
              </a:lnSpc>
              <a:spcBef>
                <a:spcPts val="0"/>
              </a:spcBef>
              <a:spcAft>
                <a:spcPts val="0"/>
              </a:spcAft>
              <a:buNone/>
            </a:pPr>
            <a:r>
              <a:rPr b="0" i="0" lang="en-US" sz="3200" u="none" cap="none" strike="noStrike">
                <a:solidFill>
                  <a:srgbClr val="FFFFFF"/>
                </a:solidFill>
                <a:latin typeface="Source Sans Pro"/>
                <a:ea typeface="Source Sans Pro"/>
                <a:cs typeface="Source Sans Pro"/>
                <a:sym typeface="Source Sans Pro"/>
              </a:rPr>
              <a:t>info@keepers.org.za</a:t>
            </a:r>
            <a:endParaRPr/>
          </a:p>
        </p:txBody>
      </p:sp>
      <p:pic>
        <p:nvPicPr>
          <p:cNvPr id="331" name="Google Shape;331;p16"/>
          <p:cNvPicPr preferRelativeResize="0"/>
          <p:nvPr/>
        </p:nvPicPr>
        <p:blipFill rotWithShape="1">
          <a:blip r:embed="rId5">
            <a:alphaModFix/>
          </a:blip>
          <a:srcRect b="0" l="0" r="0" t="0"/>
          <a:stretch/>
        </p:blipFill>
        <p:spPr>
          <a:xfrm>
            <a:off x="10668122" y="5441214"/>
            <a:ext cx="763585" cy="587266"/>
          </a:xfrm>
          <a:prstGeom prst="rect">
            <a:avLst/>
          </a:prstGeom>
          <a:noFill/>
          <a:ln>
            <a:noFill/>
          </a:ln>
        </p:spPr>
      </p:pic>
      <p:sp>
        <p:nvSpPr>
          <p:cNvPr id="332" name="Google Shape;332;p16"/>
          <p:cNvSpPr txBox="1"/>
          <p:nvPr/>
        </p:nvSpPr>
        <p:spPr>
          <a:xfrm>
            <a:off x="11641863" y="4242826"/>
            <a:ext cx="4262981" cy="469392"/>
          </a:xfrm>
          <a:prstGeom prst="rect">
            <a:avLst/>
          </a:prstGeom>
          <a:noFill/>
          <a:ln>
            <a:noFill/>
          </a:ln>
        </p:spPr>
        <p:txBody>
          <a:bodyPr anchorCtr="0" anchor="t" bIns="0" lIns="0" spcFirstLastPara="1" rIns="0" wrap="square" tIns="0">
            <a:spAutoFit/>
          </a:bodyPr>
          <a:lstStyle/>
          <a:p>
            <a:pPr indent="0" lvl="0" marL="0" marR="0" rtl="0" algn="l">
              <a:lnSpc>
                <a:spcPct val="116999"/>
              </a:lnSpc>
              <a:spcBef>
                <a:spcPts val="0"/>
              </a:spcBef>
              <a:spcAft>
                <a:spcPts val="0"/>
              </a:spcAft>
              <a:buNone/>
            </a:pPr>
            <a:r>
              <a:rPr b="0" i="0" lang="en-US" sz="3200" u="none" cap="none" strike="noStrike">
                <a:solidFill>
                  <a:srgbClr val="FFFFFF"/>
                </a:solidFill>
                <a:latin typeface="Source Sans Pro"/>
                <a:ea typeface="Source Sans Pro"/>
                <a:cs typeface="Source Sans Pro"/>
                <a:sym typeface="Source Sans Pro"/>
              </a:rPr>
              <a:t>www.keepers.org.za</a:t>
            </a:r>
            <a:endParaRPr/>
          </a:p>
        </p:txBody>
      </p:sp>
      <p:pic>
        <p:nvPicPr>
          <p:cNvPr id="333" name="Google Shape;333;p16"/>
          <p:cNvPicPr preferRelativeResize="0"/>
          <p:nvPr/>
        </p:nvPicPr>
        <p:blipFill rotWithShape="1">
          <a:blip r:embed="rId6">
            <a:alphaModFix/>
          </a:blip>
          <a:srcRect b="0" l="0" r="0" t="0"/>
          <a:stretch/>
        </p:blipFill>
        <p:spPr>
          <a:xfrm>
            <a:off x="10710661" y="4133506"/>
            <a:ext cx="678506" cy="678506"/>
          </a:xfrm>
          <a:prstGeom prst="rect">
            <a:avLst/>
          </a:prstGeom>
          <a:noFill/>
          <a:ln>
            <a:noFill/>
          </a:ln>
        </p:spPr>
      </p:pic>
      <p:sp>
        <p:nvSpPr>
          <p:cNvPr id="334" name="Google Shape;334;p16"/>
          <p:cNvSpPr txBox="1"/>
          <p:nvPr/>
        </p:nvSpPr>
        <p:spPr>
          <a:xfrm>
            <a:off x="4403619" y="4977918"/>
            <a:ext cx="5398173" cy="469392"/>
          </a:xfrm>
          <a:prstGeom prst="rect">
            <a:avLst/>
          </a:prstGeom>
          <a:noFill/>
          <a:ln>
            <a:noFill/>
          </a:ln>
        </p:spPr>
        <p:txBody>
          <a:bodyPr anchorCtr="0" anchor="t" bIns="0" lIns="0" spcFirstLastPara="1" rIns="0" wrap="square" tIns="0">
            <a:spAutoFit/>
          </a:bodyPr>
          <a:lstStyle/>
          <a:p>
            <a:pPr indent="0" lvl="0" marL="0" marR="0" rtl="0" algn="l">
              <a:lnSpc>
                <a:spcPct val="116999"/>
              </a:lnSpc>
              <a:spcBef>
                <a:spcPts val="0"/>
              </a:spcBef>
              <a:spcAft>
                <a:spcPts val="0"/>
              </a:spcAft>
              <a:buNone/>
            </a:pPr>
            <a:r>
              <a:rPr b="0" i="0" lang="en-US" sz="3200" u="none" cap="none" strike="noStrike">
                <a:solidFill>
                  <a:srgbClr val="FFFFFF"/>
                </a:solidFill>
                <a:latin typeface="Source Sans Pro"/>
                <a:ea typeface="Source Sans Pro"/>
                <a:cs typeface="Source Sans Pro"/>
                <a:sym typeface="Source Sans Pro"/>
              </a:rPr>
              <a:t>@kgf_2010</a:t>
            </a:r>
            <a:endParaRPr/>
          </a:p>
        </p:txBody>
      </p:sp>
      <p:pic>
        <p:nvPicPr>
          <p:cNvPr id="335" name="Google Shape;335;p16"/>
          <p:cNvPicPr preferRelativeResize="0"/>
          <p:nvPr/>
        </p:nvPicPr>
        <p:blipFill rotWithShape="1">
          <a:blip r:embed="rId7">
            <a:alphaModFix/>
          </a:blip>
          <a:srcRect b="0" l="0" r="0" t="0"/>
          <a:stretch/>
        </p:blipFill>
        <p:spPr>
          <a:xfrm>
            <a:off x="3383462" y="4893066"/>
            <a:ext cx="772614" cy="772614"/>
          </a:xfrm>
          <a:prstGeom prst="rect">
            <a:avLst/>
          </a:prstGeom>
          <a:noFill/>
          <a:ln>
            <a:noFill/>
          </a:ln>
        </p:spPr>
      </p:pic>
      <p:sp>
        <p:nvSpPr>
          <p:cNvPr id="336" name="Google Shape;336;p16"/>
          <p:cNvSpPr/>
          <p:nvPr/>
        </p:nvSpPr>
        <p:spPr>
          <a:xfrm>
            <a:off x="8417722" y="6484529"/>
            <a:ext cx="1452555" cy="1459066"/>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B65A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37" name="Google Shape;337;p16"/>
          <p:cNvCxnSpPr/>
          <p:nvPr/>
        </p:nvCxnSpPr>
        <p:spPr>
          <a:xfrm rot="5400000">
            <a:off x="8858246" y="7175962"/>
            <a:ext cx="571508" cy="0"/>
          </a:xfrm>
          <a:prstGeom prst="straightConnector1">
            <a:avLst/>
          </a:prstGeom>
          <a:noFill/>
          <a:ln cap="rnd" cmpd="sng" w="76200">
            <a:solidFill>
              <a:srgbClr val="FFFFFF"/>
            </a:solidFill>
            <a:prstDash val="solid"/>
            <a:round/>
            <a:headEnd len="sm" w="sm" type="none"/>
            <a:tailEnd len="med" w="med" type="stealth"/>
          </a:ln>
        </p:spPr>
      </p:cxnSp>
      <p:pic>
        <p:nvPicPr>
          <p:cNvPr id="338" name="Google Shape;338;p16"/>
          <p:cNvPicPr preferRelativeResize="0"/>
          <p:nvPr/>
        </p:nvPicPr>
        <p:blipFill rotWithShape="1">
          <a:blip r:embed="rId8">
            <a:alphaModFix/>
          </a:blip>
          <a:srcRect b="0" l="0" r="0" t="0"/>
          <a:stretch/>
        </p:blipFill>
        <p:spPr>
          <a:xfrm>
            <a:off x="3378947" y="5920131"/>
            <a:ext cx="772614" cy="77261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pic>
        <p:nvPicPr>
          <p:cNvPr id="343" name="Google Shape;343;p17"/>
          <p:cNvPicPr preferRelativeResize="0"/>
          <p:nvPr/>
        </p:nvPicPr>
        <p:blipFill rotWithShape="1">
          <a:blip r:embed="rId3">
            <a:alphaModFix/>
          </a:blip>
          <a:srcRect b="7811" l="0" r="0" t="7812"/>
          <a:stretch/>
        </p:blipFill>
        <p:spPr>
          <a:xfrm>
            <a:off x="0" y="0"/>
            <a:ext cx="18288000" cy="10287000"/>
          </a:xfrm>
          <a:prstGeom prst="rect">
            <a:avLst/>
          </a:prstGeom>
          <a:noFill/>
          <a:ln>
            <a:noFill/>
          </a:ln>
        </p:spPr>
      </p:pic>
      <p:pic>
        <p:nvPicPr>
          <p:cNvPr id="344" name="Google Shape;344;p17"/>
          <p:cNvPicPr preferRelativeResize="0"/>
          <p:nvPr/>
        </p:nvPicPr>
        <p:blipFill rotWithShape="1">
          <a:blip r:embed="rId4">
            <a:alphaModFix/>
          </a:blip>
          <a:srcRect b="37434" l="8360" r="69351" t="37160"/>
          <a:stretch/>
        </p:blipFill>
        <p:spPr>
          <a:xfrm>
            <a:off x="5637653" y="2550320"/>
            <a:ext cx="1754085" cy="1999296"/>
          </a:xfrm>
          <a:prstGeom prst="rect">
            <a:avLst/>
          </a:prstGeom>
          <a:noFill/>
          <a:ln>
            <a:noFill/>
          </a:ln>
        </p:spPr>
      </p:pic>
      <p:pic>
        <p:nvPicPr>
          <p:cNvPr id="345" name="Google Shape;345;p17"/>
          <p:cNvPicPr preferRelativeResize="0"/>
          <p:nvPr/>
        </p:nvPicPr>
        <p:blipFill rotWithShape="1">
          <a:blip r:embed="rId5">
            <a:alphaModFix amt="75000"/>
          </a:blip>
          <a:srcRect b="162" l="15322" r="12674" t="69440"/>
          <a:stretch/>
        </p:blipFill>
        <p:spPr>
          <a:xfrm>
            <a:off x="0" y="5143500"/>
            <a:ext cx="18288000" cy="5143500"/>
          </a:xfrm>
          <a:prstGeom prst="rect">
            <a:avLst/>
          </a:prstGeom>
          <a:noFill/>
          <a:ln>
            <a:noFill/>
          </a:ln>
        </p:spPr>
      </p:pic>
      <p:pic>
        <p:nvPicPr>
          <p:cNvPr id="346" name="Google Shape;346;p17"/>
          <p:cNvPicPr preferRelativeResize="0"/>
          <p:nvPr/>
        </p:nvPicPr>
        <p:blipFill rotWithShape="1">
          <a:blip r:embed="rId6">
            <a:alphaModFix/>
          </a:blip>
          <a:srcRect b="0" l="30025" r="0" t="0"/>
          <a:stretch/>
        </p:blipFill>
        <p:spPr>
          <a:xfrm>
            <a:off x="7391738" y="2550320"/>
            <a:ext cx="4628368" cy="2104438"/>
          </a:xfrm>
          <a:prstGeom prst="rect">
            <a:avLst/>
          </a:prstGeom>
          <a:noFill/>
          <a:ln>
            <a:noFill/>
          </a:ln>
        </p:spPr>
      </p:pic>
      <p:sp>
        <p:nvSpPr>
          <p:cNvPr id="347" name="Google Shape;347;p17"/>
          <p:cNvSpPr txBox="1"/>
          <p:nvPr/>
        </p:nvSpPr>
        <p:spPr>
          <a:xfrm>
            <a:off x="1915722" y="5561921"/>
            <a:ext cx="14456557" cy="246316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4400" u="none" cap="none" strike="noStrike">
                <a:solidFill>
                  <a:srgbClr val="FFFFFF"/>
                </a:solidFill>
                <a:latin typeface="Nunito Sans Black"/>
                <a:ea typeface="Nunito Sans Black"/>
                <a:cs typeface="Nunito Sans Black"/>
                <a:sym typeface="Nunito Sans Black"/>
              </a:rPr>
              <a:t>THANK YOU</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pic>
        <p:nvPicPr>
          <p:cNvPr id="94" name="Google Shape;94;p2"/>
          <p:cNvPicPr preferRelativeResize="0"/>
          <p:nvPr/>
        </p:nvPicPr>
        <p:blipFill rotWithShape="1">
          <a:blip r:embed="rId3">
            <a:alphaModFix amt="5000"/>
          </a:blip>
          <a:srcRect b="40592" l="13686" r="67682" t="34781"/>
          <a:stretch/>
        </p:blipFill>
        <p:spPr>
          <a:xfrm rot="-1452498">
            <a:off x="10222184" y="-3453022"/>
            <a:ext cx="9060104" cy="11974803"/>
          </a:xfrm>
          <a:prstGeom prst="rect">
            <a:avLst/>
          </a:prstGeom>
          <a:noFill/>
          <a:ln>
            <a:noFill/>
          </a:ln>
        </p:spPr>
      </p:pic>
      <p:pic>
        <p:nvPicPr>
          <p:cNvPr id="95" name="Google Shape;95;p2"/>
          <p:cNvPicPr preferRelativeResize="0"/>
          <p:nvPr/>
        </p:nvPicPr>
        <p:blipFill rotWithShape="1">
          <a:blip r:embed="rId4">
            <a:alphaModFix/>
          </a:blip>
          <a:srcRect b="41458" l="0" r="0" t="41458"/>
          <a:stretch/>
        </p:blipFill>
        <p:spPr>
          <a:xfrm>
            <a:off x="0" y="8205616"/>
            <a:ext cx="18288000" cy="2081384"/>
          </a:xfrm>
          <a:prstGeom prst="rect">
            <a:avLst/>
          </a:prstGeom>
          <a:noFill/>
          <a:ln>
            <a:noFill/>
          </a:ln>
        </p:spPr>
      </p:pic>
      <p:sp>
        <p:nvSpPr>
          <p:cNvPr id="96" name="Google Shape;96;p2"/>
          <p:cNvSpPr/>
          <p:nvPr/>
        </p:nvSpPr>
        <p:spPr>
          <a:xfrm>
            <a:off x="8417722" y="7476083"/>
            <a:ext cx="1452555" cy="1459066"/>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B65A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97" name="Google Shape;97;p2"/>
          <p:cNvCxnSpPr/>
          <p:nvPr/>
        </p:nvCxnSpPr>
        <p:spPr>
          <a:xfrm rot="5400000">
            <a:off x="8858246" y="8167516"/>
            <a:ext cx="571508" cy="0"/>
          </a:xfrm>
          <a:prstGeom prst="straightConnector1">
            <a:avLst/>
          </a:prstGeom>
          <a:noFill/>
          <a:ln cap="rnd" cmpd="sng" w="76200">
            <a:solidFill>
              <a:srgbClr val="FFFFFF"/>
            </a:solidFill>
            <a:prstDash val="solid"/>
            <a:round/>
            <a:headEnd len="sm" w="sm" type="none"/>
            <a:tailEnd len="med" w="med" type="stealth"/>
          </a:ln>
        </p:spPr>
      </p:cxnSp>
      <p:sp>
        <p:nvSpPr>
          <p:cNvPr id="98" name="Google Shape;98;p2"/>
          <p:cNvSpPr/>
          <p:nvPr/>
        </p:nvSpPr>
        <p:spPr>
          <a:xfrm>
            <a:off x="1695450" y="3053220"/>
            <a:ext cx="4574080" cy="1850781"/>
          </a:xfrm>
          <a:custGeom>
            <a:rect b="b" l="l" r="r" t="t"/>
            <a:pathLst>
              <a:path extrusionOk="0" h="782583" w="1934102">
                <a:moveTo>
                  <a:pt x="1809642" y="782582"/>
                </a:moveTo>
                <a:lnTo>
                  <a:pt x="124460" y="782582"/>
                </a:lnTo>
                <a:cubicBezTo>
                  <a:pt x="55880" y="782582"/>
                  <a:pt x="0" y="726702"/>
                  <a:pt x="0" y="658122"/>
                </a:cubicBezTo>
                <a:lnTo>
                  <a:pt x="0" y="124460"/>
                </a:lnTo>
                <a:cubicBezTo>
                  <a:pt x="0" y="55880"/>
                  <a:pt x="55880" y="0"/>
                  <a:pt x="124460" y="0"/>
                </a:cubicBezTo>
                <a:lnTo>
                  <a:pt x="1809642" y="0"/>
                </a:lnTo>
                <a:cubicBezTo>
                  <a:pt x="1878222" y="0"/>
                  <a:pt x="1934102" y="55880"/>
                  <a:pt x="1934102" y="124460"/>
                </a:cubicBezTo>
                <a:lnTo>
                  <a:pt x="1934102" y="658123"/>
                </a:lnTo>
                <a:cubicBezTo>
                  <a:pt x="1934102" y="726703"/>
                  <a:pt x="1878222" y="782583"/>
                  <a:pt x="1809642" y="782583"/>
                </a:cubicBezTo>
                <a:close/>
              </a:path>
            </a:pathLst>
          </a:custGeom>
          <a:solidFill>
            <a:srgbClr val="6B65A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2"/>
          <p:cNvSpPr/>
          <p:nvPr/>
        </p:nvSpPr>
        <p:spPr>
          <a:xfrm>
            <a:off x="6856960" y="3053220"/>
            <a:ext cx="4574080" cy="1850781"/>
          </a:xfrm>
          <a:custGeom>
            <a:rect b="b" l="l" r="r" t="t"/>
            <a:pathLst>
              <a:path extrusionOk="0" h="782583" w="1934102">
                <a:moveTo>
                  <a:pt x="1809642" y="782582"/>
                </a:moveTo>
                <a:lnTo>
                  <a:pt x="124460" y="782582"/>
                </a:lnTo>
                <a:cubicBezTo>
                  <a:pt x="55880" y="782582"/>
                  <a:pt x="0" y="726702"/>
                  <a:pt x="0" y="658122"/>
                </a:cubicBezTo>
                <a:lnTo>
                  <a:pt x="0" y="124460"/>
                </a:lnTo>
                <a:cubicBezTo>
                  <a:pt x="0" y="55880"/>
                  <a:pt x="55880" y="0"/>
                  <a:pt x="124460" y="0"/>
                </a:cubicBezTo>
                <a:lnTo>
                  <a:pt x="1809642" y="0"/>
                </a:lnTo>
                <a:cubicBezTo>
                  <a:pt x="1878222" y="0"/>
                  <a:pt x="1934102" y="55880"/>
                  <a:pt x="1934102" y="124460"/>
                </a:cubicBezTo>
                <a:lnTo>
                  <a:pt x="1934102" y="658123"/>
                </a:lnTo>
                <a:cubicBezTo>
                  <a:pt x="1934102" y="726703"/>
                  <a:pt x="1878222" y="782583"/>
                  <a:pt x="1809642" y="782583"/>
                </a:cubicBezTo>
                <a:close/>
              </a:path>
            </a:pathLst>
          </a:custGeom>
          <a:solidFill>
            <a:srgbClr val="6B65A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2"/>
          <p:cNvSpPr/>
          <p:nvPr/>
        </p:nvSpPr>
        <p:spPr>
          <a:xfrm>
            <a:off x="12113720" y="3053220"/>
            <a:ext cx="4574080" cy="1850781"/>
          </a:xfrm>
          <a:custGeom>
            <a:rect b="b" l="l" r="r" t="t"/>
            <a:pathLst>
              <a:path extrusionOk="0" h="782583" w="1934102">
                <a:moveTo>
                  <a:pt x="1809642" y="782582"/>
                </a:moveTo>
                <a:lnTo>
                  <a:pt x="124460" y="782582"/>
                </a:lnTo>
                <a:cubicBezTo>
                  <a:pt x="55880" y="782582"/>
                  <a:pt x="0" y="726702"/>
                  <a:pt x="0" y="658122"/>
                </a:cubicBezTo>
                <a:lnTo>
                  <a:pt x="0" y="124460"/>
                </a:lnTo>
                <a:cubicBezTo>
                  <a:pt x="0" y="55880"/>
                  <a:pt x="55880" y="0"/>
                  <a:pt x="124460" y="0"/>
                </a:cubicBezTo>
                <a:lnTo>
                  <a:pt x="1809642" y="0"/>
                </a:lnTo>
                <a:cubicBezTo>
                  <a:pt x="1878222" y="0"/>
                  <a:pt x="1934102" y="55880"/>
                  <a:pt x="1934102" y="124460"/>
                </a:cubicBezTo>
                <a:lnTo>
                  <a:pt x="1934102" y="658123"/>
                </a:lnTo>
                <a:cubicBezTo>
                  <a:pt x="1934102" y="726703"/>
                  <a:pt x="1878222" y="782583"/>
                  <a:pt x="1809642" y="782583"/>
                </a:cubicBezTo>
                <a:close/>
              </a:path>
            </a:pathLst>
          </a:custGeom>
          <a:solidFill>
            <a:srgbClr val="6B65A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2"/>
          <p:cNvSpPr/>
          <p:nvPr/>
        </p:nvSpPr>
        <p:spPr>
          <a:xfrm>
            <a:off x="6856960" y="5287751"/>
            <a:ext cx="4574080" cy="1850781"/>
          </a:xfrm>
          <a:custGeom>
            <a:rect b="b" l="l" r="r" t="t"/>
            <a:pathLst>
              <a:path extrusionOk="0" h="782583" w="1934102">
                <a:moveTo>
                  <a:pt x="1809642" y="782582"/>
                </a:moveTo>
                <a:lnTo>
                  <a:pt x="124460" y="782582"/>
                </a:lnTo>
                <a:cubicBezTo>
                  <a:pt x="55880" y="782582"/>
                  <a:pt x="0" y="726702"/>
                  <a:pt x="0" y="658122"/>
                </a:cubicBezTo>
                <a:lnTo>
                  <a:pt x="0" y="124460"/>
                </a:lnTo>
                <a:cubicBezTo>
                  <a:pt x="0" y="55880"/>
                  <a:pt x="55880" y="0"/>
                  <a:pt x="124460" y="0"/>
                </a:cubicBezTo>
                <a:lnTo>
                  <a:pt x="1809642" y="0"/>
                </a:lnTo>
                <a:cubicBezTo>
                  <a:pt x="1878222" y="0"/>
                  <a:pt x="1934102" y="55880"/>
                  <a:pt x="1934102" y="124460"/>
                </a:cubicBezTo>
                <a:lnTo>
                  <a:pt x="1934102" y="658123"/>
                </a:lnTo>
                <a:cubicBezTo>
                  <a:pt x="1934102" y="726703"/>
                  <a:pt x="1878222" y="782583"/>
                  <a:pt x="1809642" y="782583"/>
                </a:cubicBezTo>
                <a:close/>
              </a:path>
            </a:pathLst>
          </a:custGeom>
          <a:solidFill>
            <a:srgbClr val="6B65A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2"/>
          <p:cNvSpPr/>
          <p:nvPr/>
        </p:nvSpPr>
        <p:spPr>
          <a:xfrm>
            <a:off x="12113720" y="5287751"/>
            <a:ext cx="4574080" cy="1850781"/>
          </a:xfrm>
          <a:custGeom>
            <a:rect b="b" l="l" r="r" t="t"/>
            <a:pathLst>
              <a:path extrusionOk="0" h="782583" w="1934102">
                <a:moveTo>
                  <a:pt x="1809642" y="782582"/>
                </a:moveTo>
                <a:lnTo>
                  <a:pt x="124460" y="782582"/>
                </a:lnTo>
                <a:cubicBezTo>
                  <a:pt x="55880" y="782582"/>
                  <a:pt x="0" y="726702"/>
                  <a:pt x="0" y="658122"/>
                </a:cubicBezTo>
                <a:lnTo>
                  <a:pt x="0" y="124460"/>
                </a:lnTo>
                <a:cubicBezTo>
                  <a:pt x="0" y="55880"/>
                  <a:pt x="55880" y="0"/>
                  <a:pt x="124460" y="0"/>
                </a:cubicBezTo>
                <a:lnTo>
                  <a:pt x="1809642" y="0"/>
                </a:lnTo>
                <a:cubicBezTo>
                  <a:pt x="1878222" y="0"/>
                  <a:pt x="1934102" y="55880"/>
                  <a:pt x="1934102" y="124460"/>
                </a:cubicBezTo>
                <a:lnTo>
                  <a:pt x="1934102" y="658123"/>
                </a:lnTo>
                <a:cubicBezTo>
                  <a:pt x="1934102" y="726703"/>
                  <a:pt x="1878222" y="782583"/>
                  <a:pt x="1809642" y="782583"/>
                </a:cubicBezTo>
                <a:close/>
              </a:path>
            </a:pathLst>
          </a:custGeom>
          <a:solidFill>
            <a:srgbClr val="6B65A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2"/>
          <p:cNvSpPr/>
          <p:nvPr/>
        </p:nvSpPr>
        <p:spPr>
          <a:xfrm>
            <a:off x="1695450" y="5287751"/>
            <a:ext cx="4574080" cy="1850781"/>
          </a:xfrm>
          <a:custGeom>
            <a:rect b="b" l="l" r="r" t="t"/>
            <a:pathLst>
              <a:path extrusionOk="0" h="782583" w="1934102">
                <a:moveTo>
                  <a:pt x="1809642" y="782582"/>
                </a:moveTo>
                <a:lnTo>
                  <a:pt x="124460" y="782582"/>
                </a:lnTo>
                <a:cubicBezTo>
                  <a:pt x="55880" y="782582"/>
                  <a:pt x="0" y="726702"/>
                  <a:pt x="0" y="658122"/>
                </a:cubicBezTo>
                <a:lnTo>
                  <a:pt x="0" y="124460"/>
                </a:lnTo>
                <a:cubicBezTo>
                  <a:pt x="0" y="55880"/>
                  <a:pt x="55880" y="0"/>
                  <a:pt x="124460" y="0"/>
                </a:cubicBezTo>
                <a:lnTo>
                  <a:pt x="1809642" y="0"/>
                </a:lnTo>
                <a:cubicBezTo>
                  <a:pt x="1878222" y="0"/>
                  <a:pt x="1934102" y="55880"/>
                  <a:pt x="1934102" y="124460"/>
                </a:cubicBezTo>
                <a:lnTo>
                  <a:pt x="1934102" y="658123"/>
                </a:lnTo>
                <a:cubicBezTo>
                  <a:pt x="1934102" y="726703"/>
                  <a:pt x="1878222" y="782583"/>
                  <a:pt x="1809642" y="782583"/>
                </a:cubicBezTo>
                <a:close/>
              </a:path>
            </a:pathLst>
          </a:custGeom>
          <a:solidFill>
            <a:srgbClr val="6B65A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2"/>
          <p:cNvSpPr txBox="1"/>
          <p:nvPr/>
        </p:nvSpPr>
        <p:spPr>
          <a:xfrm>
            <a:off x="2778743" y="1209675"/>
            <a:ext cx="12730514" cy="1035050"/>
          </a:xfrm>
          <a:prstGeom prst="rect">
            <a:avLst/>
          </a:prstGeom>
          <a:noFill/>
          <a:ln>
            <a:noFill/>
          </a:ln>
        </p:spPr>
        <p:txBody>
          <a:bodyPr anchorCtr="0" anchor="t" bIns="0" lIns="0" spcFirstLastPara="1" rIns="0" wrap="square" tIns="0">
            <a:spAutoFit/>
          </a:bodyPr>
          <a:lstStyle/>
          <a:p>
            <a:pPr indent="0" lvl="0" marL="0" marR="0" rtl="0" algn="ctr">
              <a:lnSpc>
                <a:spcPct val="95000"/>
              </a:lnSpc>
              <a:spcBef>
                <a:spcPts val="0"/>
              </a:spcBef>
              <a:spcAft>
                <a:spcPts val="0"/>
              </a:spcAft>
              <a:buNone/>
            </a:pPr>
            <a:r>
              <a:rPr b="0" i="0" lang="en-US" sz="8000" u="none" cap="none" strike="noStrike">
                <a:solidFill>
                  <a:srgbClr val="141414"/>
                </a:solidFill>
                <a:latin typeface="Nunito Sans Black"/>
                <a:ea typeface="Nunito Sans Black"/>
                <a:cs typeface="Nunito Sans Black"/>
                <a:sym typeface="Nunito Sans Black"/>
              </a:rPr>
              <a:t>Table Of Content</a:t>
            </a:r>
            <a:endParaRPr/>
          </a:p>
        </p:txBody>
      </p:sp>
      <p:sp>
        <p:nvSpPr>
          <p:cNvPr id="105" name="Google Shape;105;p2"/>
          <p:cNvSpPr txBox="1"/>
          <p:nvPr/>
        </p:nvSpPr>
        <p:spPr>
          <a:xfrm>
            <a:off x="2333625" y="4221270"/>
            <a:ext cx="3577631" cy="469392"/>
          </a:xfrm>
          <a:prstGeom prst="rect">
            <a:avLst/>
          </a:prstGeom>
          <a:noFill/>
          <a:ln>
            <a:noFill/>
          </a:ln>
        </p:spPr>
        <p:txBody>
          <a:bodyPr anchorCtr="0" anchor="t" bIns="0" lIns="0" spcFirstLastPara="1" rIns="0" wrap="square" tIns="0">
            <a:spAutoFit/>
          </a:bodyPr>
          <a:lstStyle/>
          <a:p>
            <a:pPr indent="0" lvl="0" marL="0" marR="0" rtl="0" algn="l">
              <a:lnSpc>
                <a:spcPct val="116999"/>
              </a:lnSpc>
              <a:spcBef>
                <a:spcPts val="0"/>
              </a:spcBef>
              <a:spcAft>
                <a:spcPts val="0"/>
              </a:spcAft>
              <a:buNone/>
            </a:pPr>
            <a:r>
              <a:rPr b="1" i="0" lang="en-US" sz="3200" u="none" cap="none" strike="noStrike">
                <a:solidFill>
                  <a:srgbClr val="FFFFFF"/>
                </a:solidFill>
                <a:latin typeface="Nunito Sans"/>
                <a:ea typeface="Nunito Sans"/>
                <a:cs typeface="Nunito Sans"/>
                <a:sym typeface="Nunito Sans"/>
              </a:rPr>
              <a:t>Greeting</a:t>
            </a:r>
            <a:endParaRPr/>
          </a:p>
        </p:txBody>
      </p:sp>
      <p:sp>
        <p:nvSpPr>
          <p:cNvPr id="106" name="Google Shape;106;p2"/>
          <p:cNvSpPr txBox="1"/>
          <p:nvPr/>
        </p:nvSpPr>
        <p:spPr>
          <a:xfrm>
            <a:off x="2333625" y="3285608"/>
            <a:ext cx="2903292" cy="1075182"/>
          </a:xfrm>
          <a:prstGeom prst="rect">
            <a:avLst/>
          </a:prstGeom>
          <a:noFill/>
          <a:ln>
            <a:noFill/>
          </a:ln>
        </p:spPr>
        <p:txBody>
          <a:bodyPr anchorCtr="0" anchor="t" bIns="0" lIns="0" spcFirstLastPara="1" rIns="0" wrap="square" tIns="0">
            <a:spAutoFit/>
          </a:bodyPr>
          <a:lstStyle/>
          <a:p>
            <a:pPr indent="0" lvl="0" marL="0" marR="0" rtl="0" algn="just">
              <a:lnSpc>
                <a:spcPct val="116999"/>
              </a:lnSpc>
              <a:spcBef>
                <a:spcPts val="0"/>
              </a:spcBef>
              <a:spcAft>
                <a:spcPts val="0"/>
              </a:spcAft>
              <a:buNone/>
            </a:pPr>
            <a:r>
              <a:rPr b="1" i="0" lang="en-US" sz="7200" u="none" cap="none" strike="noStrike">
                <a:solidFill>
                  <a:srgbClr val="FFFFFF"/>
                </a:solidFill>
                <a:latin typeface="Nunito Sans"/>
                <a:ea typeface="Nunito Sans"/>
                <a:cs typeface="Nunito Sans"/>
                <a:sym typeface="Nunito Sans"/>
              </a:rPr>
              <a:t>01.</a:t>
            </a:r>
            <a:endParaRPr/>
          </a:p>
        </p:txBody>
      </p:sp>
      <p:sp>
        <p:nvSpPr>
          <p:cNvPr id="107" name="Google Shape;107;p2"/>
          <p:cNvSpPr txBox="1"/>
          <p:nvPr/>
        </p:nvSpPr>
        <p:spPr>
          <a:xfrm>
            <a:off x="7540625" y="6410219"/>
            <a:ext cx="3577631" cy="469392"/>
          </a:xfrm>
          <a:prstGeom prst="rect">
            <a:avLst/>
          </a:prstGeom>
          <a:noFill/>
          <a:ln>
            <a:noFill/>
          </a:ln>
        </p:spPr>
        <p:txBody>
          <a:bodyPr anchorCtr="0" anchor="t" bIns="0" lIns="0" spcFirstLastPara="1" rIns="0" wrap="square" tIns="0">
            <a:spAutoFit/>
          </a:bodyPr>
          <a:lstStyle/>
          <a:p>
            <a:pPr indent="0" lvl="0" marL="0" marR="0" rtl="0" algn="l">
              <a:lnSpc>
                <a:spcPct val="116999"/>
              </a:lnSpc>
              <a:spcBef>
                <a:spcPts val="0"/>
              </a:spcBef>
              <a:spcAft>
                <a:spcPts val="0"/>
              </a:spcAft>
              <a:buNone/>
            </a:pPr>
            <a:r>
              <a:rPr b="1" i="0" lang="en-US" sz="3200" u="none" cap="none" strike="noStrike">
                <a:solidFill>
                  <a:srgbClr val="FFFFFF"/>
                </a:solidFill>
                <a:latin typeface="Nunito Sans"/>
                <a:ea typeface="Nunito Sans"/>
                <a:cs typeface="Nunito Sans"/>
                <a:sym typeface="Nunito Sans"/>
              </a:rPr>
              <a:t>2022 Overview </a:t>
            </a:r>
            <a:endParaRPr/>
          </a:p>
        </p:txBody>
      </p:sp>
      <p:sp>
        <p:nvSpPr>
          <p:cNvPr id="108" name="Google Shape;108;p2"/>
          <p:cNvSpPr txBox="1"/>
          <p:nvPr/>
        </p:nvSpPr>
        <p:spPr>
          <a:xfrm>
            <a:off x="7540625" y="5484082"/>
            <a:ext cx="2922596" cy="1075182"/>
          </a:xfrm>
          <a:prstGeom prst="rect">
            <a:avLst/>
          </a:prstGeom>
          <a:noFill/>
          <a:ln>
            <a:noFill/>
          </a:ln>
        </p:spPr>
        <p:txBody>
          <a:bodyPr anchorCtr="0" anchor="t" bIns="0" lIns="0" spcFirstLastPara="1" rIns="0" wrap="square" tIns="0">
            <a:spAutoFit/>
          </a:bodyPr>
          <a:lstStyle/>
          <a:p>
            <a:pPr indent="0" lvl="0" marL="0" marR="0" rtl="0" algn="just">
              <a:lnSpc>
                <a:spcPct val="116999"/>
              </a:lnSpc>
              <a:spcBef>
                <a:spcPts val="0"/>
              </a:spcBef>
              <a:spcAft>
                <a:spcPts val="0"/>
              </a:spcAft>
              <a:buNone/>
            </a:pPr>
            <a:r>
              <a:rPr b="1" i="0" lang="en-US" sz="7200" u="none" cap="none" strike="noStrike">
                <a:solidFill>
                  <a:srgbClr val="FFFFFF"/>
                </a:solidFill>
                <a:latin typeface="Nunito Sans"/>
                <a:ea typeface="Nunito Sans"/>
                <a:cs typeface="Nunito Sans"/>
                <a:sym typeface="Nunito Sans"/>
              </a:rPr>
              <a:t>04.</a:t>
            </a:r>
            <a:endParaRPr/>
          </a:p>
        </p:txBody>
      </p:sp>
      <p:sp>
        <p:nvSpPr>
          <p:cNvPr id="109" name="Google Shape;109;p2"/>
          <p:cNvSpPr txBox="1"/>
          <p:nvPr/>
        </p:nvSpPr>
        <p:spPr>
          <a:xfrm>
            <a:off x="2333625" y="6410219"/>
            <a:ext cx="4048106" cy="469392"/>
          </a:xfrm>
          <a:prstGeom prst="rect">
            <a:avLst/>
          </a:prstGeom>
          <a:noFill/>
          <a:ln>
            <a:noFill/>
          </a:ln>
        </p:spPr>
        <p:txBody>
          <a:bodyPr anchorCtr="0" anchor="t" bIns="0" lIns="0" spcFirstLastPara="1" rIns="0" wrap="square" tIns="0">
            <a:spAutoFit/>
          </a:bodyPr>
          <a:lstStyle/>
          <a:p>
            <a:pPr indent="0" lvl="0" marL="0" marR="0" rtl="0" algn="l">
              <a:lnSpc>
                <a:spcPct val="116999"/>
              </a:lnSpc>
              <a:spcBef>
                <a:spcPts val="0"/>
              </a:spcBef>
              <a:spcAft>
                <a:spcPts val="0"/>
              </a:spcAft>
              <a:buNone/>
            </a:pPr>
            <a:r>
              <a:rPr b="1" i="0" lang="en-US" sz="3200" u="none" cap="none" strike="noStrike">
                <a:solidFill>
                  <a:srgbClr val="FFFFFF"/>
                </a:solidFill>
                <a:latin typeface="Nunito Sans"/>
                <a:ea typeface="Nunito Sans"/>
                <a:cs typeface="Nunito Sans"/>
                <a:sym typeface="Nunito Sans"/>
              </a:rPr>
              <a:t>Young Warriors</a:t>
            </a:r>
            <a:endParaRPr/>
          </a:p>
        </p:txBody>
      </p:sp>
      <p:sp>
        <p:nvSpPr>
          <p:cNvPr id="110" name="Google Shape;110;p2"/>
          <p:cNvSpPr txBox="1"/>
          <p:nvPr/>
        </p:nvSpPr>
        <p:spPr>
          <a:xfrm>
            <a:off x="2333625" y="5484082"/>
            <a:ext cx="2903292" cy="1075182"/>
          </a:xfrm>
          <a:prstGeom prst="rect">
            <a:avLst/>
          </a:prstGeom>
          <a:noFill/>
          <a:ln>
            <a:noFill/>
          </a:ln>
        </p:spPr>
        <p:txBody>
          <a:bodyPr anchorCtr="0" anchor="t" bIns="0" lIns="0" spcFirstLastPara="1" rIns="0" wrap="square" tIns="0">
            <a:spAutoFit/>
          </a:bodyPr>
          <a:lstStyle/>
          <a:p>
            <a:pPr indent="0" lvl="0" marL="0" marR="0" rtl="0" algn="just">
              <a:lnSpc>
                <a:spcPct val="116999"/>
              </a:lnSpc>
              <a:spcBef>
                <a:spcPts val="0"/>
              </a:spcBef>
              <a:spcAft>
                <a:spcPts val="0"/>
              </a:spcAft>
              <a:buNone/>
            </a:pPr>
            <a:r>
              <a:rPr b="1" i="0" lang="en-US" sz="7200" u="none" cap="none" strike="noStrike">
                <a:solidFill>
                  <a:srgbClr val="FFFFFF"/>
                </a:solidFill>
                <a:latin typeface="Nunito Sans"/>
                <a:ea typeface="Nunito Sans"/>
                <a:cs typeface="Nunito Sans"/>
                <a:sym typeface="Nunito Sans"/>
              </a:rPr>
              <a:t>02.</a:t>
            </a:r>
            <a:endParaRPr/>
          </a:p>
        </p:txBody>
      </p:sp>
      <p:sp>
        <p:nvSpPr>
          <p:cNvPr id="111" name="Google Shape;111;p2"/>
          <p:cNvSpPr txBox="1"/>
          <p:nvPr/>
        </p:nvSpPr>
        <p:spPr>
          <a:xfrm>
            <a:off x="12748050" y="4221270"/>
            <a:ext cx="3577631" cy="469392"/>
          </a:xfrm>
          <a:prstGeom prst="rect">
            <a:avLst/>
          </a:prstGeom>
          <a:noFill/>
          <a:ln>
            <a:noFill/>
          </a:ln>
        </p:spPr>
        <p:txBody>
          <a:bodyPr anchorCtr="0" anchor="t" bIns="0" lIns="0" spcFirstLastPara="1" rIns="0" wrap="square" tIns="0">
            <a:spAutoFit/>
          </a:bodyPr>
          <a:lstStyle/>
          <a:p>
            <a:pPr indent="0" lvl="0" marL="0" marR="0" rtl="0" algn="l">
              <a:lnSpc>
                <a:spcPct val="116999"/>
              </a:lnSpc>
              <a:spcBef>
                <a:spcPts val="0"/>
              </a:spcBef>
              <a:spcAft>
                <a:spcPts val="0"/>
              </a:spcAft>
              <a:buNone/>
            </a:pPr>
            <a:r>
              <a:rPr b="1" i="0" lang="en-US" sz="3200" u="none" cap="none" strike="noStrike">
                <a:solidFill>
                  <a:srgbClr val="FFFFFF"/>
                </a:solidFill>
                <a:latin typeface="Nunito Sans"/>
                <a:ea typeface="Nunito Sans"/>
                <a:cs typeface="Nunito Sans"/>
                <a:sym typeface="Nunito Sans"/>
              </a:rPr>
              <a:t>Vision &amp; Mission</a:t>
            </a:r>
            <a:endParaRPr/>
          </a:p>
        </p:txBody>
      </p:sp>
      <p:sp>
        <p:nvSpPr>
          <p:cNvPr id="112" name="Google Shape;112;p2"/>
          <p:cNvSpPr txBox="1"/>
          <p:nvPr/>
        </p:nvSpPr>
        <p:spPr>
          <a:xfrm>
            <a:off x="12748050" y="3285608"/>
            <a:ext cx="3042068" cy="1075182"/>
          </a:xfrm>
          <a:prstGeom prst="rect">
            <a:avLst/>
          </a:prstGeom>
          <a:noFill/>
          <a:ln>
            <a:noFill/>
          </a:ln>
        </p:spPr>
        <p:txBody>
          <a:bodyPr anchorCtr="0" anchor="t" bIns="0" lIns="0" spcFirstLastPara="1" rIns="0" wrap="square" tIns="0">
            <a:spAutoFit/>
          </a:bodyPr>
          <a:lstStyle/>
          <a:p>
            <a:pPr indent="0" lvl="0" marL="0" marR="0" rtl="0" algn="just">
              <a:lnSpc>
                <a:spcPct val="116999"/>
              </a:lnSpc>
              <a:spcBef>
                <a:spcPts val="0"/>
              </a:spcBef>
              <a:spcAft>
                <a:spcPts val="0"/>
              </a:spcAft>
              <a:buNone/>
            </a:pPr>
            <a:r>
              <a:rPr b="1" i="0" lang="en-US" sz="7200" u="none" cap="none" strike="noStrike">
                <a:solidFill>
                  <a:srgbClr val="FFFFFF"/>
                </a:solidFill>
                <a:latin typeface="Nunito Sans"/>
                <a:ea typeface="Nunito Sans"/>
                <a:cs typeface="Nunito Sans"/>
                <a:sym typeface="Nunito Sans"/>
              </a:rPr>
              <a:t>05.</a:t>
            </a:r>
            <a:endParaRPr/>
          </a:p>
        </p:txBody>
      </p:sp>
      <p:sp>
        <p:nvSpPr>
          <p:cNvPr id="113" name="Google Shape;113;p2"/>
          <p:cNvSpPr txBox="1"/>
          <p:nvPr/>
        </p:nvSpPr>
        <p:spPr>
          <a:xfrm>
            <a:off x="7540625" y="4221270"/>
            <a:ext cx="3577631" cy="469392"/>
          </a:xfrm>
          <a:prstGeom prst="rect">
            <a:avLst/>
          </a:prstGeom>
          <a:noFill/>
          <a:ln>
            <a:noFill/>
          </a:ln>
        </p:spPr>
        <p:txBody>
          <a:bodyPr anchorCtr="0" anchor="t" bIns="0" lIns="0" spcFirstLastPara="1" rIns="0" wrap="square" tIns="0">
            <a:spAutoFit/>
          </a:bodyPr>
          <a:lstStyle/>
          <a:p>
            <a:pPr indent="0" lvl="0" marL="0" marR="0" rtl="0" algn="l">
              <a:lnSpc>
                <a:spcPct val="116999"/>
              </a:lnSpc>
              <a:spcBef>
                <a:spcPts val="0"/>
              </a:spcBef>
              <a:spcAft>
                <a:spcPts val="0"/>
              </a:spcAft>
              <a:buNone/>
            </a:pPr>
            <a:r>
              <a:rPr b="1" i="0" lang="en-US" sz="3200" u="none" cap="none" strike="noStrike">
                <a:solidFill>
                  <a:srgbClr val="FFFFFF"/>
                </a:solidFill>
                <a:latin typeface="Nunito Sans"/>
                <a:ea typeface="Nunito Sans"/>
                <a:cs typeface="Nunito Sans"/>
                <a:sym typeface="Nunito Sans"/>
              </a:rPr>
              <a:t>Who We Are</a:t>
            </a:r>
            <a:endParaRPr/>
          </a:p>
        </p:txBody>
      </p:sp>
      <p:sp>
        <p:nvSpPr>
          <p:cNvPr id="114" name="Google Shape;114;p2"/>
          <p:cNvSpPr txBox="1"/>
          <p:nvPr/>
        </p:nvSpPr>
        <p:spPr>
          <a:xfrm>
            <a:off x="7540625" y="3285608"/>
            <a:ext cx="2922596" cy="1075182"/>
          </a:xfrm>
          <a:prstGeom prst="rect">
            <a:avLst/>
          </a:prstGeom>
          <a:noFill/>
          <a:ln>
            <a:noFill/>
          </a:ln>
        </p:spPr>
        <p:txBody>
          <a:bodyPr anchorCtr="0" anchor="t" bIns="0" lIns="0" spcFirstLastPara="1" rIns="0" wrap="square" tIns="0">
            <a:spAutoFit/>
          </a:bodyPr>
          <a:lstStyle/>
          <a:p>
            <a:pPr indent="0" lvl="0" marL="0" marR="0" rtl="0" algn="just">
              <a:lnSpc>
                <a:spcPct val="116999"/>
              </a:lnSpc>
              <a:spcBef>
                <a:spcPts val="0"/>
              </a:spcBef>
              <a:spcAft>
                <a:spcPts val="0"/>
              </a:spcAft>
              <a:buNone/>
            </a:pPr>
            <a:r>
              <a:rPr b="1" i="0" lang="en-US" sz="7200" u="none" cap="none" strike="noStrike">
                <a:solidFill>
                  <a:srgbClr val="FFFFFF"/>
                </a:solidFill>
                <a:latin typeface="Nunito Sans"/>
                <a:ea typeface="Nunito Sans"/>
                <a:cs typeface="Nunito Sans"/>
                <a:sym typeface="Nunito Sans"/>
              </a:rPr>
              <a:t>03.</a:t>
            </a:r>
            <a:endParaRPr/>
          </a:p>
        </p:txBody>
      </p:sp>
      <p:sp>
        <p:nvSpPr>
          <p:cNvPr id="115" name="Google Shape;115;p2"/>
          <p:cNvSpPr txBox="1"/>
          <p:nvPr/>
        </p:nvSpPr>
        <p:spPr>
          <a:xfrm>
            <a:off x="12748050" y="6410219"/>
            <a:ext cx="3577631" cy="469392"/>
          </a:xfrm>
          <a:prstGeom prst="rect">
            <a:avLst/>
          </a:prstGeom>
          <a:noFill/>
          <a:ln>
            <a:noFill/>
          </a:ln>
        </p:spPr>
        <p:txBody>
          <a:bodyPr anchorCtr="0" anchor="t" bIns="0" lIns="0" spcFirstLastPara="1" rIns="0" wrap="square" tIns="0">
            <a:spAutoFit/>
          </a:bodyPr>
          <a:lstStyle/>
          <a:p>
            <a:pPr indent="0" lvl="0" marL="0" marR="0" rtl="0" algn="l">
              <a:lnSpc>
                <a:spcPct val="116999"/>
              </a:lnSpc>
              <a:spcBef>
                <a:spcPts val="0"/>
              </a:spcBef>
              <a:spcAft>
                <a:spcPts val="0"/>
              </a:spcAft>
              <a:buNone/>
            </a:pPr>
            <a:r>
              <a:rPr b="1" i="0" lang="en-US" sz="3200" u="none" cap="none" strike="noStrike">
                <a:solidFill>
                  <a:srgbClr val="FFFFFF"/>
                </a:solidFill>
                <a:latin typeface="Nunito Sans"/>
                <a:ea typeface="Nunito Sans"/>
                <a:cs typeface="Nunito Sans"/>
                <a:sym typeface="Nunito Sans"/>
              </a:rPr>
              <a:t>2023 Plans</a:t>
            </a:r>
            <a:endParaRPr/>
          </a:p>
        </p:txBody>
      </p:sp>
      <p:sp>
        <p:nvSpPr>
          <p:cNvPr id="116" name="Google Shape;116;p2"/>
          <p:cNvSpPr txBox="1"/>
          <p:nvPr/>
        </p:nvSpPr>
        <p:spPr>
          <a:xfrm>
            <a:off x="12748050" y="5484082"/>
            <a:ext cx="3042068" cy="1075182"/>
          </a:xfrm>
          <a:prstGeom prst="rect">
            <a:avLst/>
          </a:prstGeom>
          <a:noFill/>
          <a:ln>
            <a:noFill/>
          </a:ln>
        </p:spPr>
        <p:txBody>
          <a:bodyPr anchorCtr="0" anchor="t" bIns="0" lIns="0" spcFirstLastPara="1" rIns="0" wrap="square" tIns="0">
            <a:spAutoFit/>
          </a:bodyPr>
          <a:lstStyle/>
          <a:p>
            <a:pPr indent="0" lvl="0" marL="0" marR="0" rtl="0" algn="just">
              <a:lnSpc>
                <a:spcPct val="116999"/>
              </a:lnSpc>
              <a:spcBef>
                <a:spcPts val="0"/>
              </a:spcBef>
              <a:spcAft>
                <a:spcPts val="0"/>
              </a:spcAft>
              <a:buNone/>
            </a:pPr>
            <a:r>
              <a:rPr b="1" i="0" lang="en-US" sz="7200" u="none" cap="none" strike="noStrike">
                <a:solidFill>
                  <a:srgbClr val="FFFFFF"/>
                </a:solidFill>
                <a:latin typeface="Nunito Sans"/>
                <a:ea typeface="Nunito Sans"/>
                <a:cs typeface="Nunito Sans"/>
                <a:sym typeface="Nunito Sans"/>
              </a:rPr>
              <a:t>06.</a:t>
            </a:r>
            <a:endParaRPr/>
          </a:p>
        </p:txBody>
      </p:sp>
      <p:sp>
        <p:nvSpPr>
          <p:cNvPr id="117" name="Google Shape;117;p2"/>
          <p:cNvSpPr txBox="1"/>
          <p:nvPr/>
        </p:nvSpPr>
        <p:spPr>
          <a:xfrm>
            <a:off x="5967209" y="2235200"/>
            <a:ext cx="6353582" cy="457200"/>
          </a:xfrm>
          <a:prstGeom prst="rect">
            <a:avLst/>
          </a:prstGeom>
          <a:noFill/>
          <a:ln>
            <a:noFill/>
          </a:ln>
        </p:spPr>
        <p:txBody>
          <a:bodyPr anchorCtr="0" anchor="t" bIns="0" lIns="0" spcFirstLastPara="1" rIns="0" wrap="square" tIns="0">
            <a:spAutoFit/>
          </a:bodyPr>
          <a:lstStyle/>
          <a:p>
            <a:pPr indent="0" lvl="0" marL="0" marR="0" rtl="0" algn="ctr">
              <a:lnSpc>
                <a:spcPct val="94972"/>
              </a:lnSpc>
              <a:spcBef>
                <a:spcPts val="0"/>
              </a:spcBef>
              <a:spcAft>
                <a:spcPts val="0"/>
              </a:spcAft>
              <a:buNone/>
            </a:pPr>
            <a:r>
              <a:rPr b="1" i="0" lang="en-US" sz="3600" u="none" cap="none" strike="noStrike">
                <a:solidFill>
                  <a:srgbClr val="6B65AA"/>
                </a:solidFill>
                <a:latin typeface="Nunito Sans"/>
                <a:ea typeface="Nunito Sans"/>
                <a:cs typeface="Nunito Sans"/>
                <a:sym typeface="Nunito Sans"/>
              </a:rPr>
              <a:t>Content List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pic>
        <p:nvPicPr>
          <p:cNvPr id="122" name="Google Shape;122;p3"/>
          <p:cNvPicPr preferRelativeResize="0"/>
          <p:nvPr/>
        </p:nvPicPr>
        <p:blipFill rotWithShape="1">
          <a:blip r:embed="rId3">
            <a:alphaModFix/>
          </a:blip>
          <a:srcRect b="7786" l="0" r="0" t="7786"/>
          <a:stretch/>
        </p:blipFill>
        <p:spPr>
          <a:xfrm>
            <a:off x="0" y="0"/>
            <a:ext cx="18288000" cy="10287000"/>
          </a:xfrm>
          <a:prstGeom prst="rect">
            <a:avLst/>
          </a:prstGeom>
          <a:noFill/>
          <a:ln>
            <a:noFill/>
          </a:ln>
        </p:spPr>
      </p:pic>
      <p:sp>
        <p:nvSpPr>
          <p:cNvPr id="123" name="Google Shape;123;p3"/>
          <p:cNvSpPr/>
          <p:nvPr/>
        </p:nvSpPr>
        <p:spPr>
          <a:xfrm>
            <a:off x="1028700" y="1485500"/>
            <a:ext cx="16230600" cy="7315999"/>
          </a:xfrm>
          <a:custGeom>
            <a:rect b="b" l="l" r="r" t="t"/>
            <a:pathLst>
              <a:path extrusionOk="0" h="3093494" w="6862939">
                <a:moveTo>
                  <a:pt x="6738479" y="3093494"/>
                </a:moveTo>
                <a:lnTo>
                  <a:pt x="124460" y="3093494"/>
                </a:lnTo>
                <a:cubicBezTo>
                  <a:pt x="55880" y="3093494"/>
                  <a:pt x="0" y="3037614"/>
                  <a:pt x="0" y="2969034"/>
                </a:cubicBezTo>
                <a:lnTo>
                  <a:pt x="0" y="124460"/>
                </a:lnTo>
                <a:cubicBezTo>
                  <a:pt x="0" y="55880"/>
                  <a:pt x="55880" y="0"/>
                  <a:pt x="124460" y="0"/>
                </a:cubicBezTo>
                <a:lnTo>
                  <a:pt x="6738479" y="0"/>
                </a:lnTo>
                <a:cubicBezTo>
                  <a:pt x="6807059" y="0"/>
                  <a:pt x="6862939" y="55880"/>
                  <a:pt x="6862939" y="124460"/>
                </a:cubicBezTo>
                <a:lnTo>
                  <a:pt x="6862939" y="2969034"/>
                </a:lnTo>
                <a:cubicBezTo>
                  <a:pt x="6862939" y="3037614"/>
                  <a:pt x="6807059" y="3093494"/>
                  <a:pt x="6738479" y="3093494"/>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4" name="Google Shape;124;p3"/>
          <p:cNvGrpSpPr/>
          <p:nvPr/>
        </p:nvGrpSpPr>
        <p:grpSpPr>
          <a:xfrm>
            <a:off x="1931591" y="1801777"/>
            <a:ext cx="5500739" cy="6391186"/>
            <a:chOff x="0" y="-200025"/>
            <a:chExt cx="1448754" cy="1683275"/>
          </a:xfrm>
        </p:grpSpPr>
        <p:sp>
          <p:nvSpPr>
            <p:cNvPr id="125" name="Google Shape;125;p3"/>
            <p:cNvSpPr/>
            <p:nvPr/>
          </p:nvSpPr>
          <p:spPr>
            <a:xfrm>
              <a:off x="0" y="0"/>
              <a:ext cx="1448754" cy="1483250"/>
            </a:xfrm>
            <a:custGeom>
              <a:rect b="b" l="l" r="r" t="t"/>
              <a:pathLst>
                <a:path extrusionOk="0" h="1483250" w="1448754">
                  <a:moveTo>
                    <a:pt x="0" y="0"/>
                  </a:moveTo>
                  <a:lnTo>
                    <a:pt x="1448754" y="0"/>
                  </a:lnTo>
                  <a:lnTo>
                    <a:pt x="1448754" y="1483250"/>
                  </a:lnTo>
                  <a:lnTo>
                    <a:pt x="0" y="1483250"/>
                  </a:lnTo>
                  <a:close/>
                </a:path>
              </a:pathLst>
            </a:custGeom>
            <a:solidFill>
              <a:srgbClr val="9E98DB"/>
            </a:solidFill>
            <a:ln>
              <a:noFill/>
            </a:ln>
          </p:spPr>
        </p:sp>
        <p:sp>
          <p:nvSpPr>
            <p:cNvPr id="126" name="Google Shape;126;p3"/>
            <p:cNvSpPr txBox="1"/>
            <p:nvPr/>
          </p:nvSpPr>
          <p:spPr>
            <a:xfrm>
              <a:off x="0" y="-200025"/>
              <a:ext cx="812800" cy="1012825"/>
            </a:xfrm>
            <a:prstGeom prst="rect">
              <a:avLst/>
            </a:prstGeom>
            <a:noFill/>
            <a:ln>
              <a:noFill/>
            </a:ln>
          </p:spPr>
          <p:txBody>
            <a:bodyPr anchorCtr="0" anchor="ctr" bIns="50800" lIns="50800" spcFirstLastPara="1" rIns="50800" wrap="square" tIns="50800">
              <a:noAutofit/>
            </a:bodyPr>
            <a:lstStyle/>
            <a:p>
              <a:pPr indent="0" lvl="0" marL="0" marR="0" rtl="0" algn="ctr">
                <a:lnSpc>
                  <a:spcPct val="218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27" name="Google Shape;127;p3"/>
          <p:cNvSpPr/>
          <p:nvPr/>
        </p:nvSpPr>
        <p:spPr>
          <a:xfrm>
            <a:off x="1800614" y="2561247"/>
            <a:ext cx="5631716" cy="5632842"/>
          </a:xfrm>
          <a:custGeom>
            <a:rect b="b" l="l" r="r" t="t"/>
            <a:pathLst>
              <a:path extrusionOk="0" h="6351270" w="6350000">
                <a:moveTo>
                  <a:pt x="0" y="5955030"/>
                </a:moveTo>
                <a:lnTo>
                  <a:pt x="0" y="394970"/>
                </a:lnTo>
                <a:cubicBezTo>
                  <a:pt x="0" y="176530"/>
                  <a:pt x="176530" y="0"/>
                  <a:pt x="394970" y="0"/>
                </a:cubicBezTo>
                <a:lnTo>
                  <a:pt x="5956300" y="0"/>
                </a:lnTo>
                <a:cubicBezTo>
                  <a:pt x="6173470" y="0"/>
                  <a:pt x="6350000" y="176530"/>
                  <a:pt x="6350000" y="394970"/>
                </a:cubicBezTo>
                <a:cubicBezTo>
                  <a:pt x="6350000" y="394970"/>
                  <a:pt x="6350000" y="394970"/>
                  <a:pt x="6350000" y="394970"/>
                </a:cubicBezTo>
                <a:lnTo>
                  <a:pt x="6350000" y="5956300"/>
                </a:lnTo>
                <a:cubicBezTo>
                  <a:pt x="6350000" y="6174740"/>
                  <a:pt x="6173470" y="6351270"/>
                  <a:pt x="5955030" y="6351270"/>
                </a:cubicBezTo>
                <a:lnTo>
                  <a:pt x="5955030" y="6351270"/>
                </a:lnTo>
                <a:lnTo>
                  <a:pt x="394970" y="6351270"/>
                </a:lnTo>
                <a:cubicBezTo>
                  <a:pt x="176530" y="6350000"/>
                  <a:pt x="0" y="6173470"/>
                  <a:pt x="0" y="5955030"/>
                </a:cubicBezTo>
                <a:cubicBezTo>
                  <a:pt x="0" y="5955030"/>
                  <a:pt x="0" y="5955030"/>
                  <a:pt x="0" y="5955030"/>
                </a:cubicBezTo>
                <a:close/>
              </a:path>
            </a:pathLst>
          </a:custGeom>
          <a:blipFill rotWithShape="1">
            <a:blip r:embed="rId4">
              <a:alphaModFix/>
            </a:blip>
            <a:stretch>
              <a:fillRect b="-42910" l="0" r="0" t="-692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3"/>
          <p:cNvSpPr/>
          <p:nvPr/>
        </p:nvSpPr>
        <p:spPr>
          <a:xfrm>
            <a:off x="14867395" y="7725753"/>
            <a:ext cx="1452555" cy="1459066"/>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B65A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29" name="Google Shape;129;p3"/>
          <p:cNvCxnSpPr/>
          <p:nvPr/>
        </p:nvCxnSpPr>
        <p:spPr>
          <a:xfrm rot="5400000">
            <a:off x="15307919" y="8417186"/>
            <a:ext cx="571508" cy="0"/>
          </a:xfrm>
          <a:prstGeom prst="straightConnector1">
            <a:avLst/>
          </a:prstGeom>
          <a:noFill/>
          <a:ln cap="rnd" cmpd="sng" w="76200">
            <a:solidFill>
              <a:srgbClr val="FFFFFF"/>
            </a:solidFill>
            <a:prstDash val="solid"/>
            <a:round/>
            <a:headEnd len="sm" w="sm" type="none"/>
            <a:tailEnd len="med" w="med" type="stealth"/>
          </a:ln>
        </p:spPr>
      </p:cxnSp>
      <p:sp>
        <p:nvSpPr>
          <p:cNvPr id="130" name="Google Shape;130;p3"/>
          <p:cNvSpPr txBox="1"/>
          <p:nvPr/>
        </p:nvSpPr>
        <p:spPr>
          <a:xfrm>
            <a:off x="8273771" y="2952792"/>
            <a:ext cx="8966479" cy="822325"/>
          </a:xfrm>
          <a:prstGeom prst="rect">
            <a:avLst/>
          </a:prstGeom>
          <a:noFill/>
          <a:ln>
            <a:noFill/>
          </a:ln>
        </p:spPr>
        <p:txBody>
          <a:bodyPr anchorCtr="0" anchor="t" bIns="0" lIns="0" spcFirstLastPara="1" rIns="0" wrap="square" tIns="0">
            <a:spAutoFit/>
          </a:bodyPr>
          <a:lstStyle/>
          <a:p>
            <a:pPr indent="0" lvl="0" marL="0" marR="0" rtl="0" algn="l">
              <a:lnSpc>
                <a:spcPct val="94999"/>
              </a:lnSpc>
              <a:spcBef>
                <a:spcPts val="0"/>
              </a:spcBef>
              <a:spcAft>
                <a:spcPts val="0"/>
              </a:spcAft>
              <a:buNone/>
            </a:pPr>
            <a:r>
              <a:rPr b="0" i="0" lang="en-US" sz="6399" u="none" cap="none" strike="noStrike">
                <a:solidFill>
                  <a:srgbClr val="141414"/>
                </a:solidFill>
                <a:latin typeface="Nunito Sans Black"/>
                <a:ea typeface="Nunito Sans Black"/>
                <a:cs typeface="Nunito Sans Black"/>
                <a:sym typeface="Nunito Sans Black"/>
              </a:rPr>
              <a:t>Welcome Message</a:t>
            </a:r>
            <a:endParaRPr/>
          </a:p>
        </p:txBody>
      </p:sp>
      <p:sp>
        <p:nvSpPr>
          <p:cNvPr id="131" name="Google Shape;131;p3"/>
          <p:cNvSpPr txBox="1"/>
          <p:nvPr/>
        </p:nvSpPr>
        <p:spPr>
          <a:xfrm>
            <a:off x="8292821" y="3794167"/>
            <a:ext cx="6353582" cy="457200"/>
          </a:xfrm>
          <a:prstGeom prst="rect">
            <a:avLst/>
          </a:prstGeom>
          <a:noFill/>
          <a:ln>
            <a:noFill/>
          </a:ln>
        </p:spPr>
        <p:txBody>
          <a:bodyPr anchorCtr="0" anchor="t" bIns="0" lIns="0" spcFirstLastPara="1" rIns="0" wrap="square" tIns="0">
            <a:spAutoFit/>
          </a:bodyPr>
          <a:lstStyle/>
          <a:p>
            <a:pPr indent="0" lvl="0" marL="0" marR="0" rtl="0" algn="l">
              <a:lnSpc>
                <a:spcPct val="94972"/>
              </a:lnSpc>
              <a:spcBef>
                <a:spcPts val="0"/>
              </a:spcBef>
              <a:spcAft>
                <a:spcPts val="0"/>
              </a:spcAft>
              <a:buNone/>
            </a:pPr>
            <a:r>
              <a:rPr b="1" i="0" lang="en-US" sz="3600" u="none" cap="none" strike="noStrike">
                <a:solidFill>
                  <a:srgbClr val="6B65AA"/>
                </a:solidFill>
                <a:latin typeface="Nunito Sans"/>
                <a:ea typeface="Nunito Sans"/>
                <a:cs typeface="Nunito Sans"/>
                <a:sym typeface="Nunito Sans"/>
              </a:rPr>
              <a:t>Introduction</a:t>
            </a:r>
            <a:endParaRPr/>
          </a:p>
        </p:txBody>
      </p:sp>
      <p:sp>
        <p:nvSpPr>
          <p:cNvPr id="132" name="Google Shape;132;p3"/>
          <p:cNvSpPr txBox="1"/>
          <p:nvPr/>
        </p:nvSpPr>
        <p:spPr>
          <a:xfrm>
            <a:off x="8292825" y="7725750"/>
            <a:ext cx="3682200" cy="690600"/>
          </a:xfrm>
          <a:prstGeom prst="rect">
            <a:avLst/>
          </a:prstGeom>
          <a:noFill/>
          <a:ln>
            <a:noFill/>
          </a:ln>
        </p:spPr>
        <p:txBody>
          <a:bodyPr anchorCtr="0" anchor="t" bIns="0" lIns="0" spcFirstLastPara="1" rIns="0" wrap="square" tIns="0">
            <a:spAutoFit/>
          </a:bodyPr>
          <a:lstStyle/>
          <a:p>
            <a:pPr indent="0" lvl="0" marL="0" marR="0" rtl="0" algn="l">
              <a:lnSpc>
                <a:spcPct val="95001"/>
              </a:lnSpc>
              <a:spcBef>
                <a:spcPts val="0"/>
              </a:spcBef>
              <a:spcAft>
                <a:spcPts val="0"/>
              </a:spcAft>
              <a:buNone/>
            </a:pPr>
            <a:r>
              <a:rPr b="1" i="0" lang="en-US" sz="2361" u="none" cap="none" strike="noStrike">
                <a:solidFill>
                  <a:srgbClr val="141414"/>
                </a:solidFill>
                <a:latin typeface="Source Sans Pro"/>
                <a:ea typeface="Source Sans Pro"/>
                <a:cs typeface="Source Sans Pro"/>
                <a:sym typeface="Source Sans Pro"/>
              </a:rPr>
              <a:t>Pst Beatrice Katshunga </a:t>
            </a:r>
            <a:endParaRPr sz="1000"/>
          </a:p>
          <a:p>
            <a:pPr indent="0" lvl="0" marL="0" marR="0" rtl="0" algn="l">
              <a:lnSpc>
                <a:spcPct val="95001"/>
              </a:lnSpc>
              <a:spcBef>
                <a:spcPts val="0"/>
              </a:spcBef>
              <a:spcAft>
                <a:spcPts val="0"/>
              </a:spcAft>
              <a:buNone/>
            </a:pPr>
            <a:r>
              <a:rPr b="1" i="0" lang="en-US" sz="2361" u="none" cap="none" strike="noStrike">
                <a:solidFill>
                  <a:srgbClr val="141414"/>
                </a:solidFill>
                <a:latin typeface="Source Sans Pro"/>
                <a:ea typeface="Source Sans Pro"/>
                <a:cs typeface="Source Sans Pro"/>
                <a:sym typeface="Source Sans Pro"/>
              </a:rPr>
              <a:t>Visionary &amp; Founder</a:t>
            </a:r>
            <a:endParaRPr sz="1000"/>
          </a:p>
        </p:txBody>
      </p:sp>
      <p:sp>
        <p:nvSpPr>
          <p:cNvPr id="133" name="Google Shape;133;p3"/>
          <p:cNvSpPr txBox="1"/>
          <p:nvPr/>
        </p:nvSpPr>
        <p:spPr>
          <a:xfrm>
            <a:off x="8292821" y="4568593"/>
            <a:ext cx="8030385" cy="2724912"/>
          </a:xfrm>
          <a:prstGeom prst="rect">
            <a:avLst/>
          </a:prstGeom>
          <a:noFill/>
          <a:ln>
            <a:noFill/>
          </a:ln>
        </p:spPr>
        <p:txBody>
          <a:bodyPr anchorCtr="0" anchor="t" bIns="0" lIns="0" spcFirstLastPara="1" rIns="0" wrap="square" tIns="0">
            <a:spAutoFit/>
          </a:bodyPr>
          <a:lstStyle/>
          <a:p>
            <a:pPr indent="0" lvl="0" marL="0" marR="0" rtl="0" algn="l">
              <a:lnSpc>
                <a:spcPct val="151000"/>
              </a:lnSpc>
              <a:spcBef>
                <a:spcPts val="0"/>
              </a:spcBef>
              <a:spcAft>
                <a:spcPts val="0"/>
              </a:spcAft>
              <a:buNone/>
            </a:pPr>
            <a:r>
              <a:rPr b="0" i="0" lang="en-US" sz="2400" u="none" cap="none" strike="noStrike">
                <a:solidFill>
                  <a:srgbClr val="141414"/>
                </a:solidFill>
                <a:latin typeface="Source Sans Pro"/>
                <a:ea typeface="Source Sans Pro"/>
                <a:cs typeface="Source Sans Pro"/>
                <a:sym typeface="Source Sans Pro"/>
              </a:rPr>
              <a:t>In the past year, we have made significant strides towards our mission of training and equipping intercessors to pray effectively. Through the generosity and support of our team and partners, we were able to impact more lives as we managed to host prayer meetings, workshops and our annual conference.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4"/>
          <p:cNvSpPr/>
          <p:nvPr/>
        </p:nvSpPr>
        <p:spPr>
          <a:xfrm>
            <a:off x="-1052816" y="5143500"/>
            <a:ext cx="7640166" cy="7674411"/>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B65A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4"/>
          <p:cNvSpPr/>
          <p:nvPr/>
        </p:nvSpPr>
        <p:spPr>
          <a:xfrm>
            <a:off x="11871877" y="5734010"/>
            <a:ext cx="5387423" cy="3281555"/>
          </a:xfrm>
          <a:custGeom>
            <a:rect b="b" l="l" r="r" t="t"/>
            <a:pathLst>
              <a:path extrusionOk="0" h="2604273" w="4275511">
                <a:moveTo>
                  <a:pt x="4151051" y="2604273"/>
                </a:moveTo>
                <a:lnTo>
                  <a:pt x="124460" y="2604273"/>
                </a:lnTo>
                <a:cubicBezTo>
                  <a:pt x="55880" y="2604273"/>
                  <a:pt x="0" y="2548393"/>
                  <a:pt x="0" y="2479813"/>
                </a:cubicBezTo>
                <a:lnTo>
                  <a:pt x="0" y="124460"/>
                </a:lnTo>
                <a:cubicBezTo>
                  <a:pt x="0" y="55880"/>
                  <a:pt x="55880" y="0"/>
                  <a:pt x="124460" y="0"/>
                </a:cubicBezTo>
                <a:lnTo>
                  <a:pt x="4151051" y="0"/>
                </a:lnTo>
                <a:cubicBezTo>
                  <a:pt x="4219631" y="0"/>
                  <a:pt x="4275511" y="55880"/>
                  <a:pt x="4275511" y="124460"/>
                </a:cubicBezTo>
                <a:lnTo>
                  <a:pt x="4275511" y="2479814"/>
                </a:lnTo>
                <a:cubicBezTo>
                  <a:pt x="4275511" y="2548393"/>
                  <a:pt x="4219631" y="2604273"/>
                  <a:pt x="4151051" y="2604273"/>
                </a:cubicBezTo>
                <a:close/>
              </a:path>
            </a:pathLst>
          </a:custGeom>
          <a:solidFill>
            <a:srgbClr val="141414">
              <a:alpha val="3921"/>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4"/>
          <p:cNvSpPr/>
          <p:nvPr/>
        </p:nvSpPr>
        <p:spPr>
          <a:xfrm>
            <a:off x="9144000" y="5734010"/>
            <a:ext cx="2984862" cy="3281555"/>
          </a:xfrm>
          <a:custGeom>
            <a:rect b="b" l="l" r="r" t="t"/>
            <a:pathLst>
              <a:path extrusionOk="0" h="2604273" w="2368815">
                <a:moveTo>
                  <a:pt x="2244355" y="2604273"/>
                </a:moveTo>
                <a:lnTo>
                  <a:pt x="124460" y="2604273"/>
                </a:lnTo>
                <a:cubicBezTo>
                  <a:pt x="55880" y="2604273"/>
                  <a:pt x="0" y="2548393"/>
                  <a:pt x="0" y="2479813"/>
                </a:cubicBezTo>
                <a:lnTo>
                  <a:pt x="0" y="124460"/>
                </a:lnTo>
                <a:cubicBezTo>
                  <a:pt x="0" y="55880"/>
                  <a:pt x="55880" y="0"/>
                  <a:pt x="124460" y="0"/>
                </a:cubicBezTo>
                <a:lnTo>
                  <a:pt x="2244355" y="0"/>
                </a:lnTo>
                <a:cubicBezTo>
                  <a:pt x="2312935" y="0"/>
                  <a:pt x="2368815" y="55880"/>
                  <a:pt x="2368815" y="124460"/>
                </a:cubicBezTo>
                <a:lnTo>
                  <a:pt x="2368815" y="2479814"/>
                </a:lnTo>
                <a:cubicBezTo>
                  <a:pt x="2368815" y="2548393"/>
                  <a:pt x="2312935" y="2604273"/>
                  <a:pt x="2244355" y="2604273"/>
                </a:cubicBezTo>
                <a:close/>
              </a:path>
            </a:pathLst>
          </a:custGeom>
          <a:solidFill>
            <a:srgbClr val="9E98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41" name="Google Shape;141;p4"/>
          <p:cNvPicPr preferRelativeResize="0"/>
          <p:nvPr/>
        </p:nvPicPr>
        <p:blipFill rotWithShape="1">
          <a:blip r:embed="rId3">
            <a:alphaModFix/>
          </a:blip>
          <a:srcRect b="0" l="0" r="0" t="0"/>
          <a:stretch/>
        </p:blipFill>
        <p:spPr>
          <a:xfrm>
            <a:off x="9998066" y="5987950"/>
            <a:ext cx="1276730" cy="1791901"/>
          </a:xfrm>
          <a:prstGeom prst="rect">
            <a:avLst/>
          </a:prstGeom>
          <a:noFill/>
          <a:ln>
            <a:noFill/>
          </a:ln>
        </p:spPr>
      </p:pic>
      <p:sp>
        <p:nvSpPr>
          <p:cNvPr id="142" name="Google Shape;142;p4"/>
          <p:cNvSpPr/>
          <p:nvPr/>
        </p:nvSpPr>
        <p:spPr>
          <a:xfrm>
            <a:off x="545449" y="1879448"/>
            <a:ext cx="7806549" cy="6206528"/>
          </a:xfrm>
          <a:custGeom>
            <a:rect b="b" l="l" r="r" t="t"/>
            <a:pathLst>
              <a:path extrusionOk="0" h="3244004" w="4080296">
                <a:moveTo>
                  <a:pt x="3955835" y="3244004"/>
                </a:moveTo>
                <a:lnTo>
                  <a:pt x="124460" y="3244004"/>
                </a:lnTo>
                <a:cubicBezTo>
                  <a:pt x="55880" y="3244004"/>
                  <a:pt x="0" y="3188124"/>
                  <a:pt x="0" y="3119544"/>
                </a:cubicBezTo>
                <a:lnTo>
                  <a:pt x="0" y="124460"/>
                </a:lnTo>
                <a:cubicBezTo>
                  <a:pt x="0" y="55880"/>
                  <a:pt x="55880" y="0"/>
                  <a:pt x="124460" y="0"/>
                </a:cubicBezTo>
                <a:lnTo>
                  <a:pt x="3955835" y="0"/>
                </a:lnTo>
                <a:cubicBezTo>
                  <a:pt x="4024415" y="0"/>
                  <a:pt x="4080296" y="55880"/>
                  <a:pt x="4080296" y="124460"/>
                </a:cubicBezTo>
                <a:lnTo>
                  <a:pt x="4080296" y="3119544"/>
                </a:lnTo>
                <a:cubicBezTo>
                  <a:pt x="4080296" y="3188124"/>
                  <a:pt x="4024415" y="3244004"/>
                  <a:pt x="3955835" y="3244004"/>
                </a:cubicBezTo>
                <a:close/>
              </a:path>
            </a:pathLst>
          </a:custGeom>
          <a:solidFill>
            <a:srgbClr val="4E4E82">
              <a:alpha val="274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43" name="Google Shape;143;p4"/>
          <p:cNvPicPr preferRelativeResize="0"/>
          <p:nvPr/>
        </p:nvPicPr>
        <p:blipFill rotWithShape="1">
          <a:blip r:embed="rId4">
            <a:alphaModFix/>
          </a:blip>
          <a:srcRect b="0" l="22738" r="0" t="12256"/>
          <a:stretch/>
        </p:blipFill>
        <p:spPr>
          <a:xfrm>
            <a:off x="851952" y="2392211"/>
            <a:ext cx="7075646" cy="5355780"/>
          </a:xfrm>
          <a:prstGeom prst="rect">
            <a:avLst/>
          </a:prstGeom>
          <a:noFill/>
          <a:ln>
            <a:noFill/>
          </a:ln>
        </p:spPr>
      </p:pic>
      <p:sp>
        <p:nvSpPr>
          <p:cNvPr id="144" name="Google Shape;144;p4"/>
          <p:cNvSpPr txBox="1"/>
          <p:nvPr/>
        </p:nvSpPr>
        <p:spPr>
          <a:xfrm>
            <a:off x="9144000" y="1452411"/>
            <a:ext cx="6707783" cy="1035050"/>
          </a:xfrm>
          <a:prstGeom prst="rect">
            <a:avLst/>
          </a:prstGeom>
          <a:noFill/>
          <a:ln>
            <a:noFill/>
          </a:ln>
        </p:spPr>
        <p:txBody>
          <a:bodyPr anchorCtr="0" anchor="t" bIns="0" lIns="0" spcFirstLastPara="1" rIns="0" wrap="square" tIns="0">
            <a:spAutoFit/>
          </a:bodyPr>
          <a:lstStyle/>
          <a:p>
            <a:pPr indent="0" lvl="0" marL="0" marR="0" rtl="0" algn="l">
              <a:lnSpc>
                <a:spcPct val="95000"/>
              </a:lnSpc>
              <a:spcBef>
                <a:spcPts val="0"/>
              </a:spcBef>
              <a:spcAft>
                <a:spcPts val="0"/>
              </a:spcAft>
              <a:buNone/>
            </a:pPr>
            <a:r>
              <a:rPr b="0" i="0" lang="en-US" sz="8000" u="none" cap="none" strike="noStrike">
                <a:solidFill>
                  <a:srgbClr val="141414"/>
                </a:solidFill>
                <a:latin typeface="Nunito Sans Black"/>
                <a:ea typeface="Nunito Sans Black"/>
                <a:cs typeface="Nunito Sans Black"/>
                <a:sym typeface="Nunito Sans Black"/>
              </a:rPr>
              <a:t>About Us</a:t>
            </a:r>
            <a:endParaRPr/>
          </a:p>
        </p:txBody>
      </p:sp>
      <p:sp>
        <p:nvSpPr>
          <p:cNvPr id="145" name="Google Shape;145;p4"/>
          <p:cNvSpPr txBox="1"/>
          <p:nvPr/>
        </p:nvSpPr>
        <p:spPr>
          <a:xfrm>
            <a:off x="9144000" y="2477936"/>
            <a:ext cx="6353582" cy="457200"/>
          </a:xfrm>
          <a:prstGeom prst="rect">
            <a:avLst/>
          </a:prstGeom>
          <a:noFill/>
          <a:ln>
            <a:noFill/>
          </a:ln>
        </p:spPr>
        <p:txBody>
          <a:bodyPr anchorCtr="0" anchor="t" bIns="0" lIns="0" spcFirstLastPara="1" rIns="0" wrap="square" tIns="0">
            <a:spAutoFit/>
          </a:bodyPr>
          <a:lstStyle/>
          <a:p>
            <a:pPr indent="0" lvl="0" marL="0" marR="0" rtl="0" algn="l">
              <a:lnSpc>
                <a:spcPct val="94972"/>
              </a:lnSpc>
              <a:spcBef>
                <a:spcPts val="0"/>
              </a:spcBef>
              <a:spcAft>
                <a:spcPts val="0"/>
              </a:spcAft>
              <a:buNone/>
            </a:pPr>
            <a:r>
              <a:rPr b="1" i="0" lang="en-US" sz="3600" u="none" cap="none" strike="noStrike">
                <a:solidFill>
                  <a:srgbClr val="6B65AA"/>
                </a:solidFill>
                <a:latin typeface="Nunito Sans"/>
                <a:ea typeface="Nunito Sans"/>
                <a:cs typeface="Nunito Sans"/>
                <a:sym typeface="Nunito Sans"/>
              </a:rPr>
              <a:t>Who We Are</a:t>
            </a:r>
            <a:endParaRPr/>
          </a:p>
        </p:txBody>
      </p:sp>
      <p:sp>
        <p:nvSpPr>
          <p:cNvPr id="146" name="Google Shape;146;p4"/>
          <p:cNvSpPr txBox="1"/>
          <p:nvPr/>
        </p:nvSpPr>
        <p:spPr>
          <a:xfrm>
            <a:off x="9338506" y="3332988"/>
            <a:ext cx="8743823" cy="1810512"/>
          </a:xfrm>
          <a:prstGeom prst="rect">
            <a:avLst/>
          </a:prstGeom>
          <a:noFill/>
          <a:ln>
            <a:noFill/>
          </a:ln>
        </p:spPr>
        <p:txBody>
          <a:bodyPr anchorCtr="0" anchor="t" bIns="0" lIns="0" spcFirstLastPara="1" rIns="0" wrap="square" tIns="0">
            <a:spAutoFit/>
          </a:bodyPr>
          <a:lstStyle/>
          <a:p>
            <a:pPr indent="0" lvl="0" marL="0" marR="0" rtl="0" algn="l">
              <a:lnSpc>
                <a:spcPct val="151000"/>
              </a:lnSpc>
              <a:spcBef>
                <a:spcPts val="0"/>
              </a:spcBef>
              <a:spcAft>
                <a:spcPts val="0"/>
              </a:spcAft>
              <a:buNone/>
            </a:pPr>
            <a:r>
              <a:rPr b="0" i="0" lang="en-US" sz="2400" u="none" cap="none" strike="noStrike">
                <a:solidFill>
                  <a:srgbClr val="141414"/>
                </a:solidFill>
                <a:latin typeface="Source Sans Pro"/>
                <a:ea typeface="Source Sans Pro"/>
                <a:cs typeface="Source Sans Pro"/>
                <a:sym typeface="Source Sans Pro"/>
              </a:rPr>
              <a:t>Keepers of God's Fortresses’ (KGF) was founded in April 2010 by Pastor Beatrice Katshunga in Cape Town, South Africa as a Christian faith-based organisation. KGF is a ministry focused and centered on prayer. </a:t>
            </a:r>
            <a:endParaRPr/>
          </a:p>
        </p:txBody>
      </p:sp>
      <p:sp>
        <p:nvSpPr>
          <p:cNvPr id="147" name="Google Shape;147;p4"/>
          <p:cNvSpPr txBox="1"/>
          <p:nvPr/>
        </p:nvSpPr>
        <p:spPr>
          <a:xfrm>
            <a:off x="12882766" y="6298081"/>
            <a:ext cx="3795281" cy="2267712"/>
          </a:xfrm>
          <a:prstGeom prst="rect">
            <a:avLst/>
          </a:prstGeom>
          <a:noFill/>
          <a:ln>
            <a:noFill/>
          </a:ln>
        </p:spPr>
        <p:txBody>
          <a:bodyPr anchorCtr="0" anchor="t" bIns="0" lIns="0" spcFirstLastPara="1" rIns="0" wrap="square" tIns="0">
            <a:spAutoFit/>
          </a:bodyPr>
          <a:lstStyle/>
          <a:p>
            <a:pPr indent="0" lvl="0" marL="0" marR="0" rtl="0" algn="l">
              <a:lnSpc>
                <a:spcPct val="151000"/>
              </a:lnSpc>
              <a:spcBef>
                <a:spcPts val="0"/>
              </a:spcBef>
              <a:spcAft>
                <a:spcPts val="0"/>
              </a:spcAft>
              <a:buNone/>
            </a:pPr>
            <a:r>
              <a:rPr b="0" i="0" lang="en-US" sz="2400" u="none" cap="none" strike="noStrike">
                <a:solidFill>
                  <a:srgbClr val="141414"/>
                </a:solidFill>
                <a:latin typeface="Source Sans Pro"/>
                <a:ea typeface="Source Sans Pro"/>
                <a:cs typeface="Source Sans Pro"/>
                <a:sym typeface="Source Sans Pro"/>
              </a:rPr>
              <a:t>As a ministry, our aim is to provide a platform where prayer can become more central in the life of a believer.</a:t>
            </a:r>
            <a:endParaRPr/>
          </a:p>
        </p:txBody>
      </p:sp>
      <p:sp>
        <p:nvSpPr>
          <p:cNvPr id="148" name="Google Shape;148;p4"/>
          <p:cNvSpPr txBox="1"/>
          <p:nvPr/>
        </p:nvSpPr>
        <p:spPr>
          <a:xfrm>
            <a:off x="8952071" y="7776565"/>
            <a:ext cx="3368720" cy="903351"/>
          </a:xfrm>
          <a:prstGeom prst="rect">
            <a:avLst/>
          </a:prstGeom>
          <a:noFill/>
          <a:ln>
            <a:noFill/>
          </a:ln>
        </p:spPr>
        <p:txBody>
          <a:bodyPr anchorCtr="0" anchor="t" bIns="0" lIns="0" spcFirstLastPara="1" rIns="0" wrap="square" tIns="0">
            <a:spAutoFit/>
          </a:bodyPr>
          <a:lstStyle/>
          <a:p>
            <a:pPr indent="0" lvl="0" marL="0" marR="0" rtl="0" algn="ctr">
              <a:lnSpc>
                <a:spcPct val="111000"/>
              </a:lnSpc>
              <a:spcBef>
                <a:spcPts val="0"/>
              </a:spcBef>
              <a:spcAft>
                <a:spcPts val="0"/>
              </a:spcAft>
              <a:buNone/>
            </a:pPr>
            <a:r>
              <a:rPr b="1" i="0" lang="en-US" sz="3200" u="none" cap="none" strike="noStrike">
                <a:solidFill>
                  <a:srgbClr val="FFFFFF"/>
                </a:solidFill>
                <a:latin typeface="Nunito Sans"/>
                <a:ea typeface="Nunito Sans"/>
                <a:cs typeface="Nunito Sans"/>
                <a:sym typeface="Nunito Sans"/>
              </a:rPr>
              <a:t>Prayer &amp; Intercession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5"/>
          <p:cNvSpPr/>
          <p:nvPr/>
        </p:nvSpPr>
        <p:spPr>
          <a:xfrm>
            <a:off x="1028700" y="4143770"/>
            <a:ext cx="8329666" cy="4685905"/>
          </a:xfrm>
          <a:custGeom>
            <a:rect b="b" l="l" r="r" t="t"/>
            <a:pathLst>
              <a:path extrusionOk="0" h="6350000" w="11287761">
                <a:moveTo>
                  <a:pt x="0" y="5824220"/>
                </a:moveTo>
                <a:lnTo>
                  <a:pt x="0" y="525780"/>
                </a:lnTo>
                <a:cubicBezTo>
                  <a:pt x="0" y="234950"/>
                  <a:pt x="234950" y="0"/>
                  <a:pt x="525780" y="0"/>
                </a:cubicBezTo>
                <a:lnTo>
                  <a:pt x="10761980" y="0"/>
                </a:lnTo>
                <a:cubicBezTo>
                  <a:pt x="11052811" y="0"/>
                  <a:pt x="11287761" y="234950"/>
                  <a:pt x="11287761" y="525780"/>
                </a:cubicBezTo>
                <a:lnTo>
                  <a:pt x="11287761" y="5822950"/>
                </a:lnTo>
                <a:cubicBezTo>
                  <a:pt x="11287761" y="6113780"/>
                  <a:pt x="11052811" y="6348730"/>
                  <a:pt x="10761980" y="6348730"/>
                </a:cubicBezTo>
                <a:lnTo>
                  <a:pt x="525780" y="6348730"/>
                </a:lnTo>
                <a:cubicBezTo>
                  <a:pt x="236220" y="6350000"/>
                  <a:pt x="0" y="6115050"/>
                  <a:pt x="0" y="5824220"/>
                </a:cubicBezTo>
                <a:cubicBezTo>
                  <a:pt x="0" y="5824220"/>
                  <a:pt x="0" y="5824220"/>
                  <a:pt x="0" y="5824220"/>
                </a:cubicBezTo>
                <a:close/>
              </a:path>
            </a:pathLst>
          </a:custGeom>
          <a:blipFill rotWithShape="1">
            <a:blip r:embed="rId3">
              <a:alphaModFix/>
            </a:blip>
            <a:stretch>
              <a:fillRect b="-202138" l="-134384" r="0" t="-253447"/>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5"/>
          <p:cNvSpPr txBox="1"/>
          <p:nvPr/>
        </p:nvSpPr>
        <p:spPr>
          <a:xfrm>
            <a:off x="1028700" y="1440738"/>
            <a:ext cx="8115300" cy="1997075"/>
          </a:xfrm>
          <a:prstGeom prst="rect">
            <a:avLst/>
          </a:prstGeom>
          <a:noFill/>
          <a:ln>
            <a:noFill/>
          </a:ln>
        </p:spPr>
        <p:txBody>
          <a:bodyPr anchorCtr="0" anchor="t" bIns="0" lIns="0" spcFirstLastPara="1" rIns="0" wrap="square" tIns="0">
            <a:spAutoFit/>
          </a:bodyPr>
          <a:lstStyle/>
          <a:p>
            <a:pPr indent="0" lvl="0" marL="0" marR="0" rtl="0" algn="l">
              <a:lnSpc>
                <a:spcPct val="95000"/>
              </a:lnSpc>
              <a:spcBef>
                <a:spcPts val="0"/>
              </a:spcBef>
              <a:spcAft>
                <a:spcPts val="0"/>
              </a:spcAft>
              <a:buNone/>
            </a:pPr>
            <a:r>
              <a:rPr b="0" i="0" lang="en-US" sz="8000" u="none" cap="none" strike="noStrike">
                <a:solidFill>
                  <a:srgbClr val="141414"/>
                </a:solidFill>
                <a:latin typeface="Nunito Sans Black"/>
                <a:ea typeface="Nunito Sans Black"/>
                <a:cs typeface="Nunito Sans Black"/>
                <a:sym typeface="Nunito Sans Black"/>
              </a:rPr>
              <a:t>Our Mission &amp;Vision </a:t>
            </a:r>
            <a:endParaRPr/>
          </a:p>
        </p:txBody>
      </p:sp>
      <p:sp>
        <p:nvSpPr>
          <p:cNvPr id="155" name="Google Shape;155;p5"/>
          <p:cNvSpPr/>
          <p:nvPr/>
        </p:nvSpPr>
        <p:spPr>
          <a:xfrm>
            <a:off x="6822433" y="3414237"/>
            <a:ext cx="1452555" cy="1459066"/>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B65A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56" name="Google Shape;156;p5"/>
          <p:cNvCxnSpPr/>
          <p:nvPr/>
        </p:nvCxnSpPr>
        <p:spPr>
          <a:xfrm rot="5400000">
            <a:off x="7262957" y="4105670"/>
            <a:ext cx="571508" cy="0"/>
          </a:xfrm>
          <a:prstGeom prst="straightConnector1">
            <a:avLst/>
          </a:prstGeom>
          <a:noFill/>
          <a:ln cap="rnd" cmpd="sng" w="76200">
            <a:solidFill>
              <a:srgbClr val="FFFFFF"/>
            </a:solidFill>
            <a:prstDash val="solid"/>
            <a:round/>
            <a:headEnd len="sm" w="sm" type="none"/>
            <a:tailEnd len="med" w="med" type="stealth"/>
          </a:ln>
        </p:spPr>
      </p:cxnSp>
      <p:sp>
        <p:nvSpPr>
          <p:cNvPr id="157" name="Google Shape;157;p5"/>
          <p:cNvSpPr/>
          <p:nvPr/>
        </p:nvSpPr>
        <p:spPr>
          <a:xfrm>
            <a:off x="10123650" y="1457325"/>
            <a:ext cx="1155965" cy="1161146"/>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9E98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5"/>
          <p:cNvSpPr txBox="1"/>
          <p:nvPr/>
        </p:nvSpPr>
        <p:spPr>
          <a:xfrm>
            <a:off x="9973201" y="1834698"/>
            <a:ext cx="1456862" cy="492125"/>
          </a:xfrm>
          <a:prstGeom prst="rect">
            <a:avLst/>
          </a:prstGeom>
          <a:noFill/>
          <a:ln>
            <a:noFill/>
          </a:ln>
        </p:spPr>
        <p:txBody>
          <a:bodyPr anchorCtr="0" anchor="t" bIns="0" lIns="0" spcFirstLastPara="1" rIns="0" wrap="square" tIns="0">
            <a:spAutoFit/>
          </a:bodyPr>
          <a:lstStyle/>
          <a:p>
            <a:pPr indent="0" lvl="0" marL="0" marR="0" rtl="0" algn="ctr">
              <a:lnSpc>
                <a:spcPct val="95000"/>
              </a:lnSpc>
              <a:spcBef>
                <a:spcPts val="0"/>
              </a:spcBef>
              <a:spcAft>
                <a:spcPts val="0"/>
              </a:spcAft>
              <a:buNone/>
            </a:pPr>
            <a:r>
              <a:rPr b="0" i="0" lang="en-US" sz="3800" u="none" cap="none" strike="noStrike">
                <a:solidFill>
                  <a:srgbClr val="FFFFFF"/>
                </a:solidFill>
                <a:latin typeface="Nunito Sans Black"/>
                <a:ea typeface="Nunito Sans Black"/>
                <a:cs typeface="Nunito Sans Black"/>
                <a:sym typeface="Nunito Sans Black"/>
              </a:rPr>
              <a:t>01</a:t>
            </a:r>
            <a:endParaRPr/>
          </a:p>
        </p:txBody>
      </p:sp>
      <p:grpSp>
        <p:nvGrpSpPr>
          <p:cNvPr id="159" name="Google Shape;159;p5"/>
          <p:cNvGrpSpPr/>
          <p:nvPr/>
        </p:nvGrpSpPr>
        <p:grpSpPr>
          <a:xfrm>
            <a:off x="11963609" y="1485900"/>
            <a:ext cx="5823229" cy="1428287"/>
            <a:chOff x="0" y="38100"/>
            <a:chExt cx="7764306" cy="1904383"/>
          </a:xfrm>
        </p:grpSpPr>
        <p:sp>
          <p:nvSpPr>
            <p:cNvPr id="160" name="Google Shape;160;p5"/>
            <p:cNvSpPr txBox="1"/>
            <p:nvPr/>
          </p:nvSpPr>
          <p:spPr>
            <a:xfrm>
              <a:off x="0" y="773067"/>
              <a:ext cx="7764306" cy="1169416"/>
            </a:xfrm>
            <a:prstGeom prst="rect">
              <a:avLst/>
            </a:prstGeom>
            <a:noFill/>
            <a:ln>
              <a:noFill/>
            </a:ln>
          </p:spPr>
          <p:txBody>
            <a:bodyPr anchorCtr="0" anchor="t" bIns="0" lIns="0" spcFirstLastPara="1" rIns="0" wrap="square" tIns="0">
              <a:spAutoFit/>
            </a:bodyPr>
            <a:lstStyle/>
            <a:p>
              <a:pPr indent="0" lvl="0" marL="0" marR="0" rtl="0" algn="l">
                <a:lnSpc>
                  <a:spcPct val="151000"/>
                </a:lnSpc>
                <a:spcBef>
                  <a:spcPts val="0"/>
                </a:spcBef>
                <a:spcAft>
                  <a:spcPts val="0"/>
                </a:spcAft>
                <a:buNone/>
              </a:pPr>
              <a:r>
                <a:rPr b="0" i="0" lang="en-US" sz="2400" u="none" cap="none" strike="noStrike">
                  <a:solidFill>
                    <a:srgbClr val="141414"/>
                  </a:solidFill>
                  <a:latin typeface="Source Sans Pro"/>
                  <a:ea typeface="Source Sans Pro"/>
                  <a:cs typeface="Source Sans Pro"/>
                  <a:sym typeface="Source Sans Pro"/>
                </a:rPr>
                <a:t>Equip intercessors worldwide to pray effectively</a:t>
              </a:r>
              <a:endParaRPr/>
            </a:p>
          </p:txBody>
        </p:sp>
        <p:sp>
          <p:nvSpPr>
            <p:cNvPr id="161" name="Google Shape;161;p5"/>
            <p:cNvSpPr txBox="1"/>
            <p:nvPr/>
          </p:nvSpPr>
          <p:spPr>
            <a:xfrm>
              <a:off x="0" y="38100"/>
              <a:ext cx="6240306" cy="689864"/>
            </a:xfrm>
            <a:prstGeom prst="rect">
              <a:avLst/>
            </a:prstGeom>
            <a:noFill/>
            <a:ln>
              <a:noFill/>
            </a:ln>
          </p:spPr>
          <p:txBody>
            <a:bodyPr anchorCtr="0" anchor="t" bIns="0" lIns="0" spcFirstLastPara="1" rIns="0" wrap="square" tIns="0">
              <a:spAutoFit/>
            </a:bodyPr>
            <a:lstStyle/>
            <a:p>
              <a:pPr indent="0" lvl="0" marL="0" marR="0" rtl="0" algn="l">
                <a:lnSpc>
                  <a:spcPct val="111000"/>
                </a:lnSpc>
                <a:spcBef>
                  <a:spcPts val="0"/>
                </a:spcBef>
                <a:spcAft>
                  <a:spcPts val="0"/>
                </a:spcAft>
                <a:buNone/>
              </a:pPr>
              <a:r>
                <a:rPr b="1" i="0" lang="en-US" sz="3600" u="none" cap="none" strike="noStrike">
                  <a:solidFill>
                    <a:srgbClr val="6B65AA"/>
                  </a:solidFill>
                  <a:latin typeface="Nunito Sans"/>
                  <a:ea typeface="Nunito Sans"/>
                  <a:cs typeface="Nunito Sans"/>
                  <a:sym typeface="Nunito Sans"/>
                </a:rPr>
                <a:t>Pray effectively </a:t>
              </a:r>
              <a:endParaRPr/>
            </a:p>
          </p:txBody>
        </p:sp>
      </p:grpSp>
      <p:sp>
        <p:nvSpPr>
          <p:cNvPr id="162" name="Google Shape;162;p5"/>
          <p:cNvSpPr txBox="1"/>
          <p:nvPr/>
        </p:nvSpPr>
        <p:spPr>
          <a:xfrm>
            <a:off x="11963609" y="6715714"/>
            <a:ext cx="6043037" cy="896112"/>
          </a:xfrm>
          <a:prstGeom prst="rect">
            <a:avLst/>
          </a:prstGeom>
          <a:noFill/>
          <a:ln>
            <a:noFill/>
          </a:ln>
        </p:spPr>
        <p:txBody>
          <a:bodyPr anchorCtr="0" anchor="t" bIns="0" lIns="0" spcFirstLastPara="1" rIns="0" wrap="square" tIns="0">
            <a:spAutoFit/>
          </a:bodyPr>
          <a:lstStyle/>
          <a:p>
            <a:pPr indent="0" lvl="0" marL="0" marR="0" rtl="0" algn="l">
              <a:lnSpc>
                <a:spcPct val="151000"/>
              </a:lnSpc>
              <a:spcBef>
                <a:spcPts val="0"/>
              </a:spcBef>
              <a:spcAft>
                <a:spcPts val="0"/>
              </a:spcAft>
              <a:buNone/>
            </a:pPr>
            <a:r>
              <a:rPr b="0" i="0" lang="en-US" sz="2400" u="none" cap="none" strike="noStrike">
                <a:solidFill>
                  <a:srgbClr val="141414"/>
                </a:solidFill>
                <a:latin typeface="Source Sans Pro"/>
                <a:ea typeface="Source Sans Pro"/>
                <a:cs typeface="Source Sans Pro"/>
                <a:sym typeface="Source Sans Pro"/>
              </a:rPr>
              <a:t>Train men and women to engage in spiritual warfare that yields tangible results</a:t>
            </a:r>
            <a:endParaRPr/>
          </a:p>
        </p:txBody>
      </p:sp>
      <p:sp>
        <p:nvSpPr>
          <p:cNvPr id="163" name="Google Shape;163;p5"/>
          <p:cNvSpPr txBox="1"/>
          <p:nvPr/>
        </p:nvSpPr>
        <p:spPr>
          <a:xfrm>
            <a:off x="11963609" y="6193064"/>
            <a:ext cx="4680229" cy="507873"/>
          </a:xfrm>
          <a:prstGeom prst="rect">
            <a:avLst/>
          </a:prstGeom>
          <a:noFill/>
          <a:ln>
            <a:noFill/>
          </a:ln>
        </p:spPr>
        <p:txBody>
          <a:bodyPr anchorCtr="0" anchor="t" bIns="0" lIns="0" spcFirstLastPara="1" rIns="0" wrap="square" tIns="0">
            <a:spAutoFit/>
          </a:bodyPr>
          <a:lstStyle/>
          <a:p>
            <a:pPr indent="0" lvl="0" marL="0" marR="0" rtl="0" algn="l">
              <a:lnSpc>
                <a:spcPct val="111000"/>
              </a:lnSpc>
              <a:spcBef>
                <a:spcPts val="0"/>
              </a:spcBef>
              <a:spcAft>
                <a:spcPts val="0"/>
              </a:spcAft>
              <a:buNone/>
            </a:pPr>
            <a:r>
              <a:rPr b="1" i="0" lang="en-US" sz="3600" u="none" cap="none" strike="noStrike">
                <a:solidFill>
                  <a:srgbClr val="6B65AA"/>
                </a:solidFill>
                <a:latin typeface="Nunito Sans"/>
                <a:ea typeface="Nunito Sans"/>
                <a:cs typeface="Nunito Sans"/>
                <a:sym typeface="Nunito Sans"/>
              </a:rPr>
              <a:t>Tangible results </a:t>
            </a:r>
            <a:endParaRPr/>
          </a:p>
        </p:txBody>
      </p:sp>
      <p:grpSp>
        <p:nvGrpSpPr>
          <p:cNvPr id="164" name="Google Shape;164;p5"/>
          <p:cNvGrpSpPr/>
          <p:nvPr/>
        </p:nvGrpSpPr>
        <p:grpSpPr>
          <a:xfrm>
            <a:off x="11961387" y="4479026"/>
            <a:ext cx="5295691" cy="1428287"/>
            <a:chOff x="0" y="38100"/>
            <a:chExt cx="7060921" cy="1904383"/>
          </a:xfrm>
        </p:grpSpPr>
        <p:sp>
          <p:nvSpPr>
            <p:cNvPr id="165" name="Google Shape;165;p5"/>
            <p:cNvSpPr txBox="1"/>
            <p:nvPr/>
          </p:nvSpPr>
          <p:spPr>
            <a:xfrm>
              <a:off x="0" y="773067"/>
              <a:ext cx="7060921" cy="1169416"/>
            </a:xfrm>
            <a:prstGeom prst="rect">
              <a:avLst/>
            </a:prstGeom>
            <a:noFill/>
            <a:ln>
              <a:noFill/>
            </a:ln>
          </p:spPr>
          <p:txBody>
            <a:bodyPr anchorCtr="0" anchor="t" bIns="0" lIns="0" spcFirstLastPara="1" rIns="0" wrap="square" tIns="0">
              <a:spAutoFit/>
            </a:bodyPr>
            <a:lstStyle/>
            <a:p>
              <a:pPr indent="0" lvl="0" marL="0" marR="0" rtl="0" algn="l">
                <a:lnSpc>
                  <a:spcPct val="151000"/>
                </a:lnSpc>
                <a:spcBef>
                  <a:spcPts val="0"/>
                </a:spcBef>
                <a:spcAft>
                  <a:spcPts val="0"/>
                </a:spcAft>
                <a:buNone/>
              </a:pPr>
              <a:r>
                <a:rPr b="0" i="0" lang="en-US" sz="2400" u="none" cap="none" strike="noStrike">
                  <a:solidFill>
                    <a:srgbClr val="141414"/>
                  </a:solidFill>
                  <a:latin typeface="Source Sans Pro"/>
                  <a:ea typeface="Source Sans Pro"/>
                  <a:cs typeface="Source Sans Pro"/>
                  <a:sym typeface="Source Sans Pro"/>
                </a:rPr>
                <a:t>Raise awareness of the spiritual realities that govern our nations</a:t>
              </a:r>
              <a:endParaRPr/>
            </a:p>
          </p:txBody>
        </p:sp>
        <p:sp>
          <p:nvSpPr>
            <p:cNvPr id="166" name="Google Shape;166;p5"/>
            <p:cNvSpPr txBox="1"/>
            <p:nvPr/>
          </p:nvSpPr>
          <p:spPr>
            <a:xfrm>
              <a:off x="0" y="38100"/>
              <a:ext cx="6240306" cy="689864"/>
            </a:xfrm>
            <a:prstGeom prst="rect">
              <a:avLst/>
            </a:prstGeom>
            <a:noFill/>
            <a:ln>
              <a:noFill/>
            </a:ln>
          </p:spPr>
          <p:txBody>
            <a:bodyPr anchorCtr="0" anchor="t" bIns="0" lIns="0" spcFirstLastPara="1" rIns="0" wrap="square" tIns="0">
              <a:spAutoFit/>
            </a:bodyPr>
            <a:lstStyle/>
            <a:p>
              <a:pPr indent="0" lvl="0" marL="0" marR="0" rtl="0" algn="l">
                <a:lnSpc>
                  <a:spcPct val="111000"/>
                </a:lnSpc>
                <a:spcBef>
                  <a:spcPts val="0"/>
                </a:spcBef>
                <a:spcAft>
                  <a:spcPts val="0"/>
                </a:spcAft>
                <a:buNone/>
              </a:pPr>
              <a:r>
                <a:rPr b="1" i="0" lang="en-US" sz="3600" u="none" cap="none" strike="noStrike">
                  <a:solidFill>
                    <a:srgbClr val="6B65AA"/>
                  </a:solidFill>
                  <a:latin typeface="Nunito Sans"/>
                  <a:ea typeface="Nunito Sans"/>
                  <a:cs typeface="Nunito Sans"/>
                  <a:sym typeface="Nunito Sans"/>
                </a:rPr>
                <a:t>Spiritual awareness </a:t>
              </a:r>
              <a:endParaRPr/>
            </a:p>
          </p:txBody>
        </p:sp>
      </p:grpSp>
      <p:sp>
        <p:nvSpPr>
          <p:cNvPr id="167" name="Google Shape;167;p5"/>
          <p:cNvSpPr/>
          <p:nvPr/>
        </p:nvSpPr>
        <p:spPr>
          <a:xfrm>
            <a:off x="10123650" y="4538585"/>
            <a:ext cx="1155965" cy="1161146"/>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9E98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5"/>
          <p:cNvSpPr txBox="1"/>
          <p:nvPr/>
        </p:nvSpPr>
        <p:spPr>
          <a:xfrm>
            <a:off x="9973201" y="4940300"/>
            <a:ext cx="1456862" cy="492125"/>
          </a:xfrm>
          <a:prstGeom prst="rect">
            <a:avLst/>
          </a:prstGeom>
          <a:noFill/>
          <a:ln>
            <a:noFill/>
          </a:ln>
        </p:spPr>
        <p:txBody>
          <a:bodyPr anchorCtr="0" anchor="t" bIns="0" lIns="0" spcFirstLastPara="1" rIns="0" wrap="square" tIns="0">
            <a:spAutoFit/>
          </a:bodyPr>
          <a:lstStyle/>
          <a:p>
            <a:pPr indent="0" lvl="0" marL="0" marR="0" rtl="0" algn="ctr">
              <a:lnSpc>
                <a:spcPct val="95000"/>
              </a:lnSpc>
              <a:spcBef>
                <a:spcPts val="0"/>
              </a:spcBef>
              <a:spcAft>
                <a:spcPts val="0"/>
              </a:spcAft>
              <a:buNone/>
            </a:pPr>
            <a:r>
              <a:rPr b="0" i="0" lang="en-US" sz="3800" u="none" cap="none" strike="noStrike">
                <a:solidFill>
                  <a:srgbClr val="FFFFFF"/>
                </a:solidFill>
                <a:latin typeface="Nunito Sans Black"/>
                <a:ea typeface="Nunito Sans Black"/>
                <a:cs typeface="Nunito Sans Black"/>
                <a:sym typeface="Nunito Sans Black"/>
              </a:rPr>
              <a:t>03</a:t>
            </a:r>
            <a:endParaRPr/>
          </a:p>
        </p:txBody>
      </p:sp>
      <p:grpSp>
        <p:nvGrpSpPr>
          <p:cNvPr id="169" name="Google Shape;169;p5"/>
          <p:cNvGrpSpPr/>
          <p:nvPr/>
        </p:nvGrpSpPr>
        <p:grpSpPr>
          <a:xfrm>
            <a:off x="11963609" y="3186498"/>
            <a:ext cx="5823229" cy="971087"/>
            <a:chOff x="0" y="38100"/>
            <a:chExt cx="7764306" cy="1294783"/>
          </a:xfrm>
        </p:grpSpPr>
        <p:sp>
          <p:nvSpPr>
            <p:cNvPr id="170" name="Google Shape;170;p5"/>
            <p:cNvSpPr txBox="1"/>
            <p:nvPr/>
          </p:nvSpPr>
          <p:spPr>
            <a:xfrm>
              <a:off x="0" y="773067"/>
              <a:ext cx="7764306" cy="559816"/>
            </a:xfrm>
            <a:prstGeom prst="rect">
              <a:avLst/>
            </a:prstGeom>
            <a:noFill/>
            <a:ln>
              <a:noFill/>
            </a:ln>
          </p:spPr>
          <p:txBody>
            <a:bodyPr anchorCtr="0" anchor="t" bIns="0" lIns="0" spcFirstLastPara="1" rIns="0" wrap="square" tIns="0">
              <a:spAutoFit/>
            </a:bodyPr>
            <a:lstStyle/>
            <a:p>
              <a:pPr indent="0" lvl="0" marL="0" marR="0" rtl="0" algn="l">
                <a:lnSpc>
                  <a:spcPct val="151000"/>
                </a:lnSpc>
                <a:spcBef>
                  <a:spcPts val="0"/>
                </a:spcBef>
                <a:spcAft>
                  <a:spcPts val="0"/>
                </a:spcAft>
                <a:buNone/>
              </a:pPr>
              <a:r>
                <a:rPr b="0" i="0" lang="en-US" sz="2400" u="none" cap="none" strike="noStrike">
                  <a:solidFill>
                    <a:srgbClr val="141414"/>
                  </a:solidFill>
                  <a:latin typeface="Source Sans Pro"/>
                  <a:ea typeface="Source Sans Pro"/>
                  <a:cs typeface="Source Sans Pro"/>
                  <a:sym typeface="Source Sans Pro"/>
                </a:rPr>
                <a:t>Young people to have a passion for prayer</a:t>
              </a:r>
              <a:endParaRPr/>
            </a:p>
          </p:txBody>
        </p:sp>
        <p:sp>
          <p:nvSpPr>
            <p:cNvPr id="171" name="Google Shape;171;p5"/>
            <p:cNvSpPr txBox="1"/>
            <p:nvPr/>
          </p:nvSpPr>
          <p:spPr>
            <a:xfrm>
              <a:off x="0" y="38100"/>
              <a:ext cx="6240306" cy="689864"/>
            </a:xfrm>
            <a:prstGeom prst="rect">
              <a:avLst/>
            </a:prstGeom>
            <a:noFill/>
            <a:ln>
              <a:noFill/>
            </a:ln>
          </p:spPr>
          <p:txBody>
            <a:bodyPr anchorCtr="0" anchor="t" bIns="0" lIns="0" spcFirstLastPara="1" rIns="0" wrap="square" tIns="0">
              <a:spAutoFit/>
            </a:bodyPr>
            <a:lstStyle/>
            <a:p>
              <a:pPr indent="0" lvl="0" marL="0" marR="0" rtl="0" algn="l">
                <a:lnSpc>
                  <a:spcPct val="111000"/>
                </a:lnSpc>
                <a:spcBef>
                  <a:spcPts val="0"/>
                </a:spcBef>
                <a:spcAft>
                  <a:spcPts val="0"/>
                </a:spcAft>
                <a:buNone/>
              </a:pPr>
              <a:r>
                <a:rPr b="1" i="0" lang="en-US" sz="3600" u="none" cap="none" strike="noStrike">
                  <a:solidFill>
                    <a:srgbClr val="6B65AA"/>
                  </a:solidFill>
                  <a:latin typeface="Nunito Sans"/>
                  <a:ea typeface="Nunito Sans"/>
                  <a:cs typeface="Nunito Sans"/>
                  <a:sym typeface="Nunito Sans"/>
                </a:rPr>
                <a:t>Young people </a:t>
              </a:r>
              <a:endParaRPr/>
            </a:p>
          </p:txBody>
        </p:sp>
      </p:grpSp>
      <p:sp>
        <p:nvSpPr>
          <p:cNvPr id="172" name="Google Shape;172;p5"/>
          <p:cNvSpPr/>
          <p:nvPr/>
        </p:nvSpPr>
        <p:spPr>
          <a:xfrm>
            <a:off x="1028700" y="-199885"/>
            <a:ext cx="8330602" cy="1228585"/>
          </a:xfrm>
          <a:custGeom>
            <a:rect b="b" l="l" r="r" t="t"/>
            <a:pathLst>
              <a:path extrusionOk="0" h="745600" w="5055647">
                <a:moveTo>
                  <a:pt x="4931187" y="745600"/>
                </a:moveTo>
                <a:lnTo>
                  <a:pt x="124460" y="745600"/>
                </a:lnTo>
                <a:cubicBezTo>
                  <a:pt x="55880" y="745600"/>
                  <a:pt x="0" y="689720"/>
                  <a:pt x="0" y="621140"/>
                </a:cubicBezTo>
                <a:lnTo>
                  <a:pt x="0" y="124460"/>
                </a:lnTo>
                <a:cubicBezTo>
                  <a:pt x="0" y="55880"/>
                  <a:pt x="55880" y="0"/>
                  <a:pt x="124460" y="0"/>
                </a:cubicBezTo>
                <a:lnTo>
                  <a:pt x="4931187" y="0"/>
                </a:lnTo>
                <a:cubicBezTo>
                  <a:pt x="4999767" y="0"/>
                  <a:pt x="5055647" y="55880"/>
                  <a:pt x="5055647" y="124460"/>
                </a:cubicBezTo>
                <a:lnTo>
                  <a:pt x="5055647" y="621140"/>
                </a:lnTo>
                <a:cubicBezTo>
                  <a:pt x="5055647" y="689720"/>
                  <a:pt x="4999767" y="745600"/>
                  <a:pt x="4931187" y="745600"/>
                </a:cubicBezTo>
                <a:close/>
              </a:path>
            </a:pathLst>
          </a:custGeom>
          <a:solidFill>
            <a:srgbClr val="9E98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5"/>
          <p:cNvSpPr txBox="1"/>
          <p:nvPr/>
        </p:nvSpPr>
        <p:spPr>
          <a:xfrm>
            <a:off x="11961387" y="8297867"/>
            <a:ext cx="6043037" cy="896112"/>
          </a:xfrm>
          <a:prstGeom prst="rect">
            <a:avLst/>
          </a:prstGeom>
          <a:noFill/>
          <a:ln>
            <a:noFill/>
          </a:ln>
        </p:spPr>
        <p:txBody>
          <a:bodyPr anchorCtr="0" anchor="t" bIns="0" lIns="0" spcFirstLastPara="1" rIns="0" wrap="square" tIns="0">
            <a:spAutoFit/>
          </a:bodyPr>
          <a:lstStyle/>
          <a:p>
            <a:pPr indent="0" lvl="0" marL="0" marR="0" rtl="0" algn="l">
              <a:lnSpc>
                <a:spcPct val="151000"/>
              </a:lnSpc>
              <a:spcBef>
                <a:spcPts val="0"/>
              </a:spcBef>
              <a:spcAft>
                <a:spcPts val="0"/>
              </a:spcAft>
              <a:buNone/>
            </a:pPr>
            <a:r>
              <a:rPr b="0" i="0" lang="en-US" sz="2400" u="none" cap="none" strike="noStrike">
                <a:solidFill>
                  <a:srgbClr val="141414"/>
                </a:solidFill>
                <a:latin typeface="Source Sans Pro"/>
                <a:ea typeface="Source Sans Pro"/>
                <a:cs typeface="Source Sans Pro"/>
                <a:sym typeface="Source Sans Pro"/>
              </a:rPr>
              <a:t>Re-establish the kingdom of God as the first and final authority in our world</a:t>
            </a:r>
            <a:endParaRPr/>
          </a:p>
        </p:txBody>
      </p:sp>
      <p:sp>
        <p:nvSpPr>
          <p:cNvPr id="174" name="Google Shape;174;p5"/>
          <p:cNvSpPr/>
          <p:nvPr/>
        </p:nvSpPr>
        <p:spPr>
          <a:xfrm>
            <a:off x="10123650" y="2996439"/>
            <a:ext cx="1155965" cy="1161146"/>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9E98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5"/>
          <p:cNvSpPr txBox="1"/>
          <p:nvPr/>
        </p:nvSpPr>
        <p:spPr>
          <a:xfrm>
            <a:off x="9973201" y="3373812"/>
            <a:ext cx="1456862" cy="492125"/>
          </a:xfrm>
          <a:prstGeom prst="rect">
            <a:avLst/>
          </a:prstGeom>
          <a:noFill/>
          <a:ln>
            <a:noFill/>
          </a:ln>
        </p:spPr>
        <p:txBody>
          <a:bodyPr anchorCtr="0" anchor="t" bIns="0" lIns="0" spcFirstLastPara="1" rIns="0" wrap="square" tIns="0">
            <a:spAutoFit/>
          </a:bodyPr>
          <a:lstStyle/>
          <a:p>
            <a:pPr indent="0" lvl="0" marL="0" marR="0" rtl="0" algn="ctr">
              <a:lnSpc>
                <a:spcPct val="95000"/>
              </a:lnSpc>
              <a:spcBef>
                <a:spcPts val="0"/>
              </a:spcBef>
              <a:spcAft>
                <a:spcPts val="0"/>
              </a:spcAft>
              <a:buNone/>
            </a:pPr>
            <a:r>
              <a:rPr b="0" i="0" lang="en-US" sz="3800" u="none" cap="none" strike="noStrike">
                <a:solidFill>
                  <a:srgbClr val="FFFFFF"/>
                </a:solidFill>
                <a:latin typeface="Nunito Sans Black"/>
                <a:ea typeface="Nunito Sans Black"/>
                <a:cs typeface="Nunito Sans Black"/>
                <a:sym typeface="Nunito Sans Black"/>
              </a:rPr>
              <a:t>02</a:t>
            </a:r>
            <a:endParaRPr/>
          </a:p>
        </p:txBody>
      </p:sp>
      <p:sp>
        <p:nvSpPr>
          <p:cNvPr id="176" name="Google Shape;176;p5"/>
          <p:cNvSpPr/>
          <p:nvPr/>
        </p:nvSpPr>
        <p:spPr>
          <a:xfrm>
            <a:off x="10123650" y="6080731"/>
            <a:ext cx="1155965" cy="1161146"/>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9E98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5"/>
          <p:cNvSpPr txBox="1"/>
          <p:nvPr/>
        </p:nvSpPr>
        <p:spPr>
          <a:xfrm>
            <a:off x="9973201" y="6480781"/>
            <a:ext cx="1456862" cy="492125"/>
          </a:xfrm>
          <a:prstGeom prst="rect">
            <a:avLst/>
          </a:prstGeom>
          <a:noFill/>
          <a:ln>
            <a:noFill/>
          </a:ln>
        </p:spPr>
        <p:txBody>
          <a:bodyPr anchorCtr="0" anchor="t" bIns="0" lIns="0" spcFirstLastPara="1" rIns="0" wrap="square" tIns="0">
            <a:spAutoFit/>
          </a:bodyPr>
          <a:lstStyle/>
          <a:p>
            <a:pPr indent="0" lvl="0" marL="0" marR="0" rtl="0" algn="ctr">
              <a:lnSpc>
                <a:spcPct val="95000"/>
              </a:lnSpc>
              <a:spcBef>
                <a:spcPts val="0"/>
              </a:spcBef>
              <a:spcAft>
                <a:spcPts val="0"/>
              </a:spcAft>
              <a:buNone/>
            </a:pPr>
            <a:r>
              <a:rPr b="0" i="0" lang="en-US" sz="3800" u="none" cap="none" strike="noStrike">
                <a:solidFill>
                  <a:srgbClr val="FFFFFF"/>
                </a:solidFill>
                <a:latin typeface="Nunito Sans Black"/>
                <a:ea typeface="Nunito Sans Black"/>
                <a:cs typeface="Nunito Sans Black"/>
                <a:sym typeface="Nunito Sans Black"/>
              </a:rPr>
              <a:t>04</a:t>
            </a:r>
            <a:endParaRPr/>
          </a:p>
        </p:txBody>
      </p:sp>
      <p:sp>
        <p:nvSpPr>
          <p:cNvPr id="178" name="Google Shape;178;p5"/>
          <p:cNvSpPr/>
          <p:nvPr/>
        </p:nvSpPr>
        <p:spPr>
          <a:xfrm>
            <a:off x="10123650" y="7622877"/>
            <a:ext cx="1155965" cy="1161146"/>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9E98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5"/>
          <p:cNvSpPr txBox="1"/>
          <p:nvPr/>
        </p:nvSpPr>
        <p:spPr>
          <a:xfrm>
            <a:off x="9973201" y="8004511"/>
            <a:ext cx="1456862" cy="492125"/>
          </a:xfrm>
          <a:prstGeom prst="rect">
            <a:avLst/>
          </a:prstGeom>
          <a:noFill/>
          <a:ln>
            <a:noFill/>
          </a:ln>
        </p:spPr>
        <p:txBody>
          <a:bodyPr anchorCtr="0" anchor="t" bIns="0" lIns="0" spcFirstLastPara="1" rIns="0" wrap="square" tIns="0">
            <a:spAutoFit/>
          </a:bodyPr>
          <a:lstStyle/>
          <a:p>
            <a:pPr indent="0" lvl="0" marL="0" marR="0" rtl="0" algn="ctr">
              <a:lnSpc>
                <a:spcPct val="95000"/>
              </a:lnSpc>
              <a:spcBef>
                <a:spcPts val="0"/>
              </a:spcBef>
              <a:spcAft>
                <a:spcPts val="0"/>
              </a:spcAft>
              <a:buNone/>
            </a:pPr>
            <a:r>
              <a:rPr b="0" i="0" lang="en-US" sz="3800" u="none" cap="none" strike="noStrike">
                <a:solidFill>
                  <a:srgbClr val="FFFFFF"/>
                </a:solidFill>
                <a:latin typeface="Nunito Sans Black"/>
                <a:ea typeface="Nunito Sans Black"/>
                <a:cs typeface="Nunito Sans Black"/>
                <a:sym typeface="Nunito Sans Black"/>
              </a:rPr>
              <a:t>05</a:t>
            </a:r>
            <a:endParaRPr/>
          </a:p>
        </p:txBody>
      </p:sp>
      <p:sp>
        <p:nvSpPr>
          <p:cNvPr id="180" name="Google Shape;180;p5"/>
          <p:cNvSpPr txBox="1"/>
          <p:nvPr/>
        </p:nvSpPr>
        <p:spPr>
          <a:xfrm>
            <a:off x="11961387" y="7851793"/>
            <a:ext cx="6043037" cy="507873"/>
          </a:xfrm>
          <a:prstGeom prst="rect">
            <a:avLst/>
          </a:prstGeom>
          <a:noFill/>
          <a:ln>
            <a:noFill/>
          </a:ln>
        </p:spPr>
        <p:txBody>
          <a:bodyPr anchorCtr="0" anchor="t" bIns="0" lIns="0" spcFirstLastPara="1" rIns="0" wrap="square" tIns="0">
            <a:spAutoFit/>
          </a:bodyPr>
          <a:lstStyle/>
          <a:p>
            <a:pPr indent="0" lvl="0" marL="0" marR="0" rtl="0" algn="l">
              <a:lnSpc>
                <a:spcPct val="111000"/>
              </a:lnSpc>
              <a:spcBef>
                <a:spcPts val="0"/>
              </a:spcBef>
              <a:spcAft>
                <a:spcPts val="0"/>
              </a:spcAft>
              <a:buNone/>
            </a:pPr>
            <a:r>
              <a:rPr b="1" i="0" lang="en-US" sz="3600" u="none" cap="none" strike="noStrike">
                <a:solidFill>
                  <a:srgbClr val="6B65AA"/>
                </a:solidFill>
                <a:latin typeface="Nunito Sans"/>
                <a:ea typeface="Nunito Sans"/>
                <a:cs typeface="Nunito Sans"/>
                <a:sym typeface="Nunito Sans"/>
              </a:rPr>
              <a:t>Re-establish the kingdom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6"/>
          <p:cNvSpPr/>
          <p:nvPr/>
        </p:nvSpPr>
        <p:spPr>
          <a:xfrm>
            <a:off x="1028700" y="4847247"/>
            <a:ext cx="7978044" cy="7979640"/>
          </a:xfrm>
          <a:custGeom>
            <a:rect b="b" l="l" r="r" t="t"/>
            <a:pathLst>
              <a:path extrusionOk="0" h="6351270" w="6350000">
                <a:moveTo>
                  <a:pt x="0" y="5955030"/>
                </a:moveTo>
                <a:lnTo>
                  <a:pt x="0" y="394970"/>
                </a:lnTo>
                <a:cubicBezTo>
                  <a:pt x="0" y="176530"/>
                  <a:pt x="176530" y="0"/>
                  <a:pt x="394970" y="0"/>
                </a:cubicBezTo>
                <a:lnTo>
                  <a:pt x="5956300" y="0"/>
                </a:lnTo>
                <a:cubicBezTo>
                  <a:pt x="6173470" y="0"/>
                  <a:pt x="6350000" y="176530"/>
                  <a:pt x="6350000" y="394970"/>
                </a:cubicBezTo>
                <a:cubicBezTo>
                  <a:pt x="6350000" y="394970"/>
                  <a:pt x="6350000" y="394970"/>
                  <a:pt x="6350000" y="394970"/>
                </a:cubicBezTo>
                <a:lnTo>
                  <a:pt x="6350000" y="5956300"/>
                </a:lnTo>
                <a:cubicBezTo>
                  <a:pt x="6350000" y="6174740"/>
                  <a:pt x="6173470" y="6351270"/>
                  <a:pt x="5955030" y="6351270"/>
                </a:cubicBezTo>
                <a:lnTo>
                  <a:pt x="5955030" y="6351270"/>
                </a:lnTo>
                <a:lnTo>
                  <a:pt x="394970" y="6351270"/>
                </a:lnTo>
                <a:cubicBezTo>
                  <a:pt x="176530" y="6350000"/>
                  <a:pt x="0" y="6173470"/>
                  <a:pt x="0" y="5955030"/>
                </a:cubicBezTo>
                <a:cubicBezTo>
                  <a:pt x="0" y="5955030"/>
                  <a:pt x="0" y="5955030"/>
                  <a:pt x="0" y="5955030"/>
                </a:cubicBezTo>
                <a:close/>
              </a:path>
            </a:pathLst>
          </a:custGeom>
          <a:solidFill>
            <a:srgbClr val="6B65AA"/>
          </a:solidFill>
          <a:ln cap="flat" cmpd="sng" w="127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86" name="Google Shape;186;p6"/>
          <p:cNvPicPr preferRelativeResize="0"/>
          <p:nvPr/>
        </p:nvPicPr>
        <p:blipFill rotWithShape="1">
          <a:blip r:embed="rId3">
            <a:alphaModFix/>
          </a:blip>
          <a:srcRect b="40548" l="6203" r="3943" t="41018"/>
          <a:stretch/>
        </p:blipFill>
        <p:spPr>
          <a:xfrm>
            <a:off x="1028700" y="6878381"/>
            <a:ext cx="7978044" cy="3364123"/>
          </a:xfrm>
          <a:prstGeom prst="rect">
            <a:avLst/>
          </a:prstGeom>
          <a:noFill/>
          <a:ln>
            <a:noFill/>
          </a:ln>
        </p:spPr>
      </p:pic>
      <p:sp>
        <p:nvSpPr>
          <p:cNvPr id="187" name="Google Shape;187;p6"/>
          <p:cNvSpPr txBox="1"/>
          <p:nvPr/>
        </p:nvSpPr>
        <p:spPr>
          <a:xfrm>
            <a:off x="10164282" y="1277010"/>
            <a:ext cx="7095018" cy="1997076"/>
          </a:xfrm>
          <a:prstGeom prst="rect">
            <a:avLst/>
          </a:prstGeom>
          <a:noFill/>
          <a:ln>
            <a:noFill/>
          </a:ln>
        </p:spPr>
        <p:txBody>
          <a:bodyPr anchorCtr="0" anchor="t" bIns="0" lIns="0" spcFirstLastPara="1" rIns="0" wrap="square" tIns="0">
            <a:spAutoFit/>
          </a:bodyPr>
          <a:lstStyle/>
          <a:p>
            <a:pPr indent="0" lvl="0" marL="0" marR="0" rtl="0" algn="l">
              <a:lnSpc>
                <a:spcPct val="95000"/>
              </a:lnSpc>
              <a:spcBef>
                <a:spcPts val="0"/>
              </a:spcBef>
              <a:spcAft>
                <a:spcPts val="0"/>
              </a:spcAft>
              <a:buNone/>
            </a:pPr>
            <a:r>
              <a:rPr b="0" i="0" lang="en-US" sz="8000" u="none" cap="none" strike="noStrike">
                <a:solidFill>
                  <a:srgbClr val="141414"/>
                </a:solidFill>
                <a:latin typeface="Nunito Sans Black"/>
                <a:ea typeface="Nunito Sans Black"/>
                <a:cs typeface="Nunito Sans Black"/>
                <a:sym typeface="Nunito Sans Black"/>
              </a:rPr>
              <a:t>Young Warriors</a:t>
            </a:r>
            <a:endParaRPr/>
          </a:p>
        </p:txBody>
      </p:sp>
      <p:grpSp>
        <p:nvGrpSpPr>
          <p:cNvPr id="188" name="Google Shape;188;p6"/>
          <p:cNvGrpSpPr/>
          <p:nvPr/>
        </p:nvGrpSpPr>
        <p:grpSpPr>
          <a:xfrm>
            <a:off x="10125274" y="3487172"/>
            <a:ext cx="7964341" cy="2403789"/>
            <a:chOff x="0" y="0"/>
            <a:chExt cx="10619121" cy="3205052"/>
          </a:xfrm>
        </p:grpSpPr>
        <p:pic>
          <p:nvPicPr>
            <p:cNvPr id="189" name="Google Shape;189;p6"/>
            <p:cNvPicPr preferRelativeResize="0"/>
            <p:nvPr/>
          </p:nvPicPr>
          <p:blipFill rotWithShape="1">
            <a:blip r:embed="rId4">
              <a:alphaModFix/>
            </a:blip>
            <a:srcRect b="0" l="0" r="0" t="0"/>
            <a:stretch/>
          </p:blipFill>
          <p:spPr>
            <a:xfrm>
              <a:off x="0" y="0"/>
              <a:ext cx="1375236" cy="1375236"/>
            </a:xfrm>
            <a:prstGeom prst="rect">
              <a:avLst/>
            </a:prstGeom>
            <a:noFill/>
            <a:ln>
              <a:noFill/>
            </a:ln>
          </p:spPr>
        </p:pic>
        <p:sp>
          <p:nvSpPr>
            <p:cNvPr id="190" name="Google Shape;190;p6"/>
            <p:cNvSpPr txBox="1"/>
            <p:nvPr/>
          </p:nvSpPr>
          <p:spPr>
            <a:xfrm>
              <a:off x="1733678" y="411393"/>
              <a:ext cx="4712178" cy="638175"/>
            </a:xfrm>
            <a:prstGeom prst="rect">
              <a:avLst/>
            </a:prstGeom>
            <a:noFill/>
            <a:ln>
              <a:noFill/>
            </a:ln>
          </p:spPr>
          <p:txBody>
            <a:bodyPr anchorCtr="0" anchor="t" bIns="0" lIns="0" spcFirstLastPara="1" rIns="0" wrap="square" tIns="0">
              <a:spAutoFit/>
            </a:bodyPr>
            <a:lstStyle/>
            <a:p>
              <a:pPr indent="0" lvl="0" marL="0" marR="0" rtl="0" algn="l">
                <a:lnSpc>
                  <a:spcPct val="94972"/>
                </a:lnSpc>
                <a:spcBef>
                  <a:spcPts val="0"/>
                </a:spcBef>
                <a:spcAft>
                  <a:spcPts val="0"/>
                </a:spcAft>
                <a:buNone/>
              </a:pPr>
              <a:r>
                <a:rPr b="1" i="0" lang="en-US" sz="3600" u="none" cap="none" strike="noStrike">
                  <a:solidFill>
                    <a:srgbClr val="141414"/>
                  </a:solidFill>
                  <a:latin typeface="Nunito Sans"/>
                  <a:ea typeface="Nunito Sans"/>
                  <a:cs typeface="Nunito Sans"/>
                  <a:sym typeface="Nunito Sans"/>
                </a:rPr>
                <a:t>Vision</a:t>
              </a:r>
              <a:endParaRPr/>
            </a:p>
          </p:txBody>
        </p:sp>
        <p:sp>
          <p:nvSpPr>
            <p:cNvPr id="191" name="Google Shape;191;p6"/>
            <p:cNvSpPr txBox="1"/>
            <p:nvPr/>
          </p:nvSpPr>
          <p:spPr>
            <a:xfrm>
              <a:off x="104020" y="1426036"/>
              <a:ext cx="10515101" cy="1779016"/>
            </a:xfrm>
            <a:prstGeom prst="rect">
              <a:avLst/>
            </a:prstGeom>
            <a:noFill/>
            <a:ln>
              <a:noFill/>
            </a:ln>
          </p:spPr>
          <p:txBody>
            <a:bodyPr anchorCtr="0" anchor="t" bIns="0" lIns="0" spcFirstLastPara="1" rIns="0" wrap="square" tIns="0">
              <a:spAutoFit/>
            </a:bodyPr>
            <a:lstStyle/>
            <a:p>
              <a:pPr indent="0" lvl="0" marL="0" marR="0" rtl="0" algn="l">
                <a:lnSpc>
                  <a:spcPct val="151000"/>
                </a:lnSpc>
                <a:spcBef>
                  <a:spcPts val="0"/>
                </a:spcBef>
                <a:spcAft>
                  <a:spcPts val="0"/>
                </a:spcAft>
                <a:buNone/>
              </a:pPr>
              <a:r>
                <a:rPr b="0" i="0" lang="en-US" sz="2400" u="none" cap="none" strike="noStrike">
                  <a:solidFill>
                    <a:srgbClr val="141414"/>
                  </a:solidFill>
                  <a:latin typeface="Source Sans Pro"/>
                  <a:ea typeface="Source Sans Pro"/>
                  <a:cs typeface="Source Sans Pro"/>
                  <a:sym typeface="Source Sans Pro"/>
                </a:rPr>
                <a:t>Exist to groom children to learn how to stand in prayer. We train children ages 10 to 16 as we trust God to raise the intercessors of tomorrow.</a:t>
              </a:r>
              <a:endParaRPr/>
            </a:p>
          </p:txBody>
        </p:sp>
      </p:grpSp>
      <p:grpSp>
        <p:nvGrpSpPr>
          <p:cNvPr id="192" name="Google Shape;192;p6"/>
          <p:cNvGrpSpPr/>
          <p:nvPr/>
        </p:nvGrpSpPr>
        <p:grpSpPr>
          <a:xfrm>
            <a:off x="10164282" y="6512122"/>
            <a:ext cx="7964341" cy="1898964"/>
            <a:chOff x="0" y="0"/>
            <a:chExt cx="10619121" cy="2531952"/>
          </a:xfrm>
        </p:grpSpPr>
        <p:pic>
          <p:nvPicPr>
            <p:cNvPr id="193" name="Google Shape;193;p6"/>
            <p:cNvPicPr preferRelativeResize="0"/>
            <p:nvPr/>
          </p:nvPicPr>
          <p:blipFill rotWithShape="1">
            <a:blip r:embed="rId5">
              <a:alphaModFix/>
            </a:blip>
            <a:srcRect b="0" l="0" r="0" t="0"/>
            <a:stretch/>
          </p:blipFill>
          <p:spPr>
            <a:xfrm>
              <a:off x="0" y="0"/>
              <a:ext cx="1320226" cy="1375236"/>
            </a:xfrm>
            <a:prstGeom prst="rect">
              <a:avLst/>
            </a:prstGeom>
            <a:noFill/>
            <a:ln>
              <a:noFill/>
            </a:ln>
          </p:spPr>
        </p:pic>
        <p:sp>
          <p:nvSpPr>
            <p:cNvPr id="194" name="Google Shape;194;p6"/>
            <p:cNvSpPr txBox="1"/>
            <p:nvPr/>
          </p:nvSpPr>
          <p:spPr>
            <a:xfrm>
              <a:off x="1706173" y="411393"/>
              <a:ext cx="4712178" cy="638175"/>
            </a:xfrm>
            <a:prstGeom prst="rect">
              <a:avLst/>
            </a:prstGeom>
            <a:noFill/>
            <a:ln>
              <a:noFill/>
            </a:ln>
          </p:spPr>
          <p:txBody>
            <a:bodyPr anchorCtr="0" anchor="t" bIns="0" lIns="0" spcFirstLastPara="1" rIns="0" wrap="square" tIns="0">
              <a:spAutoFit/>
            </a:bodyPr>
            <a:lstStyle/>
            <a:p>
              <a:pPr indent="0" lvl="0" marL="0" marR="0" rtl="0" algn="l">
                <a:lnSpc>
                  <a:spcPct val="94972"/>
                </a:lnSpc>
                <a:spcBef>
                  <a:spcPts val="0"/>
                </a:spcBef>
                <a:spcAft>
                  <a:spcPts val="0"/>
                </a:spcAft>
                <a:buNone/>
              </a:pPr>
              <a:r>
                <a:rPr b="1" i="0" lang="en-US" sz="3600" u="none" cap="none" strike="noStrike">
                  <a:solidFill>
                    <a:srgbClr val="141414"/>
                  </a:solidFill>
                  <a:latin typeface="Nunito Sans"/>
                  <a:ea typeface="Nunito Sans"/>
                  <a:cs typeface="Nunito Sans"/>
                  <a:sym typeface="Nunito Sans"/>
                </a:rPr>
                <a:t>Our Aim</a:t>
              </a:r>
              <a:endParaRPr/>
            </a:p>
          </p:txBody>
        </p:sp>
        <p:sp>
          <p:nvSpPr>
            <p:cNvPr id="195" name="Google Shape;195;p6"/>
            <p:cNvSpPr txBox="1"/>
            <p:nvPr/>
          </p:nvSpPr>
          <p:spPr>
            <a:xfrm>
              <a:off x="104020" y="1362536"/>
              <a:ext cx="10515101" cy="1169416"/>
            </a:xfrm>
            <a:prstGeom prst="rect">
              <a:avLst/>
            </a:prstGeom>
            <a:noFill/>
            <a:ln>
              <a:noFill/>
            </a:ln>
          </p:spPr>
          <p:txBody>
            <a:bodyPr anchorCtr="0" anchor="t" bIns="0" lIns="0" spcFirstLastPara="1" rIns="0" wrap="square" tIns="0">
              <a:spAutoFit/>
            </a:bodyPr>
            <a:lstStyle/>
            <a:p>
              <a:pPr indent="0" lvl="0" marL="0" marR="0" rtl="0" algn="l">
                <a:lnSpc>
                  <a:spcPct val="151000"/>
                </a:lnSpc>
                <a:spcBef>
                  <a:spcPts val="0"/>
                </a:spcBef>
                <a:spcAft>
                  <a:spcPts val="0"/>
                </a:spcAft>
                <a:buNone/>
              </a:pPr>
              <a:r>
                <a:rPr b="0" i="0" lang="en-US" sz="2400" u="none" cap="none" strike="noStrike">
                  <a:solidFill>
                    <a:srgbClr val="141414"/>
                  </a:solidFill>
                  <a:latin typeface="Source Sans Pro"/>
                  <a:ea typeface="Source Sans Pro"/>
                  <a:cs typeface="Source Sans Pro"/>
                  <a:sym typeface="Source Sans Pro"/>
                </a:rPr>
                <a:t>When each child completes the course he/she must be able to stand and possibly lead others in prayer.</a:t>
              </a:r>
              <a:endParaRPr/>
            </a:p>
          </p:txBody>
        </p:sp>
      </p:grpSp>
      <p:grpSp>
        <p:nvGrpSpPr>
          <p:cNvPr id="196" name="Google Shape;196;p6"/>
          <p:cNvGrpSpPr/>
          <p:nvPr/>
        </p:nvGrpSpPr>
        <p:grpSpPr>
          <a:xfrm>
            <a:off x="1790700" y="1636713"/>
            <a:ext cx="4683984" cy="5501817"/>
            <a:chOff x="0" y="0"/>
            <a:chExt cx="6245312" cy="7335756"/>
          </a:xfrm>
        </p:grpSpPr>
        <p:sp>
          <p:nvSpPr>
            <p:cNvPr id="197" name="Google Shape;197;p6"/>
            <p:cNvSpPr/>
            <p:nvPr/>
          </p:nvSpPr>
          <p:spPr>
            <a:xfrm>
              <a:off x="0" y="0"/>
              <a:ext cx="6245312" cy="7335756"/>
            </a:xfrm>
            <a:custGeom>
              <a:rect b="b" l="l" r="r" t="t"/>
              <a:pathLst>
                <a:path extrusionOk="0" h="2326386" w="1980573">
                  <a:moveTo>
                    <a:pt x="1856113" y="2326386"/>
                  </a:moveTo>
                  <a:lnTo>
                    <a:pt x="124460" y="2326386"/>
                  </a:lnTo>
                  <a:cubicBezTo>
                    <a:pt x="55880" y="2326386"/>
                    <a:pt x="0" y="2270506"/>
                    <a:pt x="0" y="2201925"/>
                  </a:cubicBezTo>
                  <a:lnTo>
                    <a:pt x="0" y="124460"/>
                  </a:lnTo>
                  <a:cubicBezTo>
                    <a:pt x="0" y="55880"/>
                    <a:pt x="55880" y="0"/>
                    <a:pt x="124460" y="0"/>
                  </a:cubicBezTo>
                  <a:lnTo>
                    <a:pt x="1856113" y="0"/>
                  </a:lnTo>
                  <a:cubicBezTo>
                    <a:pt x="1924694" y="0"/>
                    <a:pt x="1980573" y="55880"/>
                    <a:pt x="1980573" y="124460"/>
                  </a:cubicBezTo>
                  <a:lnTo>
                    <a:pt x="1980573" y="2201926"/>
                  </a:lnTo>
                  <a:cubicBezTo>
                    <a:pt x="1980573" y="2270506"/>
                    <a:pt x="1924694" y="2326386"/>
                    <a:pt x="1856113" y="2326386"/>
                  </a:cubicBezTo>
                  <a:close/>
                </a:path>
              </a:pathLst>
            </a:custGeom>
            <a:solidFill>
              <a:srgbClr val="6B65A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98" name="Google Shape;198;p6"/>
            <p:cNvPicPr preferRelativeResize="0"/>
            <p:nvPr/>
          </p:nvPicPr>
          <p:blipFill rotWithShape="1">
            <a:blip r:embed="rId6">
              <a:alphaModFix/>
            </a:blip>
            <a:srcRect b="0" l="0" r="0" t="0"/>
            <a:stretch/>
          </p:blipFill>
          <p:spPr>
            <a:xfrm>
              <a:off x="888682" y="1119360"/>
              <a:ext cx="1137788" cy="1112187"/>
            </a:xfrm>
            <a:prstGeom prst="rect">
              <a:avLst/>
            </a:prstGeom>
            <a:noFill/>
            <a:ln>
              <a:noFill/>
            </a:ln>
          </p:spPr>
        </p:pic>
        <p:sp>
          <p:nvSpPr>
            <p:cNvPr id="199" name="Google Shape;199;p6"/>
            <p:cNvSpPr txBox="1"/>
            <p:nvPr/>
          </p:nvSpPr>
          <p:spPr>
            <a:xfrm>
              <a:off x="529640" y="2728934"/>
              <a:ext cx="5186031" cy="3807841"/>
            </a:xfrm>
            <a:prstGeom prst="rect">
              <a:avLst/>
            </a:prstGeom>
            <a:noFill/>
            <a:ln>
              <a:noFill/>
            </a:ln>
          </p:spPr>
          <p:txBody>
            <a:bodyPr anchorCtr="0" anchor="t" bIns="0" lIns="0" spcFirstLastPara="1" rIns="0" wrap="square" tIns="0">
              <a:spAutoFit/>
            </a:bodyPr>
            <a:lstStyle/>
            <a:p>
              <a:pPr indent="0" lvl="0" marL="0" marR="0" rtl="0" algn="l">
                <a:lnSpc>
                  <a:spcPct val="151008"/>
                </a:lnSpc>
                <a:spcBef>
                  <a:spcPts val="0"/>
                </a:spcBef>
                <a:spcAft>
                  <a:spcPts val="0"/>
                </a:spcAft>
                <a:buNone/>
              </a:pPr>
              <a:r>
                <a:rPr b="0" i="0" lang="en-US" sz="2529" u="none" cap="none" strike="noStrike">
                  <a:solidFill>
                    <a:srgbClr val="FFFFFF"/>
                  </a:solidFill>
                  <a:latin typeface="Source Sans Pro"/>
                  <a:ea typeface="Source Sans Pro"/>
                  <a:cs typeface="Source Sans Pro"/>
                  <a:sym typeface="Source Sans Pro"/>
                </a:rPr>
                <a:t>Children need to have an understanding of the importance of prayer and mature from being forced or obliged by a parent or guardians to pray.</a:t>
              </a:r>
              <a:endParaRPr/>
            </a:p>
          </p:txBody>
        </p:sp>
      </p:grpSp>
      <p:cxnSp>
        <p:nvCxnSpPr>
          <p:cNvPr id="200" name="Google Shape;200;p6"/>
          <p:cNvCxnSpPr/>
          <p:nvPr/>
        </p:nvCxnSpPr>
        <p:spPr>
          <a:xfrm>
            <a:off x="10164282" y="6278759"/>
            <a:ext cx="7095018" cy="0"/>
          </a:xfrm>
          <a:prstGeom prst="straightConnector1">
            <a:avLst/>
          </a:prstGeom>
          <a:noFill/>
          <a:ln cap="rnd" cmpd="sng" w="47625">
            <a:solidFill>
              <a:srgbClr val="000000">
                <a:alpha val="4705"/>
              </a:srgbClr>
            </a:solidFill>
            <a:prstDash val="solid"/>
            <a:round/>
            <a:headEnd len="sm" w="sm" type="none"/>
            <a:tailEnd len="sm" w="sm" type="none"/>
          </a:ln>
        </p:spPr>
      </p:cxnSp>
      <p:sp>
        <p:nvSpPr>
          <p:cNvPr id="201" name="Google Shape;201;p6"/>
          <p:cNvSpPr/>
          <p:nvPr/>
        </p:nvSpPr>
        <p:spPr>
          <a:xfrm>
            <a:off x="8417722" y="7830910"/>
            <a:ext cx="1452555" cy="1459066"/>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B65A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02" name="Google Shape;202;p6"/>
          <p:cNvCxnSpPr/>
          <p:nvPr/>
        </p:nvCxnSpPr>
        <p:spPr>
          <a:xfrm>
            <a:off x="9182100" y="8411086"/>
            <a:ext cx="0" cy="571508"/>
          </a:xfrm>
          <a:prstGeom prst="straightConnector1">
            <a:avLst/>
          </a:prstGeom>
          <a:noFill/>
          <a:ln cap="rnd" cmpd="sng" w="76200">
            <a:solidFill>
              <a:srgbClr val="FFFFFF"/>
            </a:solidFill>
            <a:prstDash val="solid"/>
            <a:round/>
            <a:headEnd len="sm" w="sm" type="none"/>
            <a:tailEnd len="med" w="med" type="stealth"/>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7"/>
          <p:cNvSpPr/>
          <p:nvPr/>
        </p:nvSpPr>
        <p:spPr>
          <a:xfrm>
            <a:off x="12477000" y="1028700"/>
            <a:ext cx="6175733" cy="8229600"/>
          </a:xfrm>
          <a:custGeom>
            <a:rect b="b" l="l" r="r" t="t"/>
            <a:pathLst>
              <a:path extrusionOk="0" h="3479800" w="2611344">
                <a:moveTo>
                  <a:pt x="2486884" y="3479800"/>
                </a:moveTo>
                <a:lnTo>
                  <a:pt x="124460" y="3479800"/>
                </a:lnTo>
                <a:cubicBezTo>
                  <a:pt x="55880" y="3479800"/>
                  <a:pt x="0" y="3423920"/>
                  <a:pt x="0" y="3355340"/>
                </a:cubicBezTo>
                <a:lnTo>
                  <a:pt x="0" y="124460"/>
                </a:lnTo>
                <a:cubicBezTo>
                  <a:pt x="0" y="55880"/>
                  <a:pt x="55880" y="0"/>
                  <a:pt x="124460" y="0"/>
                </a:cubicBezTo>
                <a:lnTo>
                  <a:pt x="2486884" y="0"/>
                </a:lnTo>
                <a:cubicBezTo>
                  <a:pt x="2555464" y="0"/>
                  <a:pt x="2611344" y="55880"/>
                  <a:pt x="2611344" y="124460"/>
                </a:cubicBezTo>
                <a:lnTo>
                  <a:pt x="2611344" y="3355340"/>
                </a:lnTo>
                <a:cubicBezTo>
                  <a:pt x="2611344" y="3423920"/>
                  <a:pt x="2555464" y="3479800"/>
                  <a:pt x="2486884" y="3479800"/>
                </a:cubicBezTo>
                <a:close/>
              </a:path>
            </a:pathLst>
          </a:custGeom>
          <a:solidFill>
            <a:srgbClr val="9E98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7"/>
          <p:cNvSpPr/>
          <p:nvPr/>
        </p:nvSpPr>
        <p:spPr>
          <a:xfrm>
            <a:off x="8931517" y="2421731"/>
            <a:ext cx="1452555" cy="1459066"/>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B65A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09" name="Google Shape;209;p7"/>
          <p:cNvCxnSpPr/>
          <p:nvPr/>
        </p:nvCxnSpPr>
        <p:spPr>
          <a:xfrm rot="5400000">
            <a:off x="9372041" y="3113164"/>
            <a:ext cx="571508" cy="0"/>
          </a:xfrm>
          <a:prstGeom prst="straightConnector1">
            <a:avLst/>
          </a:prstGeom>
          <a:noFill/>
          <a:ln cap="rnd" cmpd="sng" w="76200">
            <a:solidFill>
              <a:srgbClr val="FFFFFF"/>
            </a:solidFill>
            <a:prstDash val="solid"/>
            <a:round/>
            <a:headEnd len="sm" w="sm" type="none"/>
            <a:tailEnd len="med" w="med" type="stealth"/>
          </a:ln>
        </p:spPr>
      </p:cxnSp>
      <p:pic>
        <p:nvPicPr>
          <p:cNvPr id="210" name="Google Shape;210;p7"/>
          <p:cNvPicPr preferRelativeResize="0"/>
          <p:nvPr/>
        </p:nvPicPr>
        <p:blipFill rotWithShape="1">
          <a:blip r:embed="rId3">
            <a:alphaModFix/>
          </a:blip>
          <a:srcRect b="0" l="0" r="0" t="0"/>
          <a:stretch/>
        </p:blipFill>
        <p:spPr>
          <a:xfrm>
            <a:off x="10854015" y="3151264"/>
            <a:ext cx="4710852" cy="4710852"/>
          </a:xfrm>
          <a:prstGeom prst="rect">
            <a:avLst/>
          </a:prstGeom>
          <a:noFill/>
          <a:ln>
            <a:noFill/>
          </a:ln>
        </p:spPr>
      </p:pic>
      <p:sp>
        <p:nvSpPr>
          <p:cNvPr id="211" name="Google Shape;211;p7"/>
          <p:cNvSpPr txBox="1"/>
          <p:nvPr/>
        </p:nvSpPr>
        <p:spPr>
          <a:xfrm>
            <a:off x="1028700" y="4613339"/>
            <a:ext cx="8629095" cy="2724912"/>
          </a:xfrm>
          <a:prstGeom prst="rect">
            <a:avLst/>
          </a:prstGeom>
          <a:noFill/>
          <a:ln>
            <a:noFill/>
          </a:ln>
        </p:spPr>
        <p:txBody>
          <a:bodyPr anchorCtr="0" anchor="t" bIns="0" lIns="0" spcFirstLastPara="1" rIns="0" wrap="square" tIns="0">
            <a:spAutoFit/>
          </a:bodyPr>
          <a:lstStyle/>
          <a:p>
            <a:pPr indent="0" lvl="0" marL="0" marR="0" rtl="0" algn="l">
              <a:lnSpc>
                <a:spcPct val="201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259079" lvl="1" marL="518160" marR="0" rtl="0" algn="l">
              <a:lnSpc>
                <a:spcPct val="151000"/>
              </a:lnSpc>
              <a:spcBef>
                <a:spcPts val="0"/>
              </a:spcBef>
              <a:spcAft>
                <a:spcPts val="0"/>
              </a:spcAft>
              <a:buClr>
                <a:srgbClr val="141414"/>
              </a:buClr>
              <a:buSzPts val="2400"/>
              <a:buFont typeface="Arial"/>
              <a:buChar char="•"/>
            </a:pPr>
            <a:r>
              <a:rPr b="0" i="0" lang="en-US" sz="2400" u="none" cap="none" strike="noStrike">
                <a:solidFill>
                  <a:srgbClr val="141414"/>
                </a:solidFill>
                <a:latin typeface="Source Sans Pro"/>
                <a:ea typeface="Source Sans Pro"/>
                <a:cs typeface="Source Sans Pro"/>
                <a:sym typeface="Source Sans Pro"/>
              </a:rPr>
              <a:t>We had 19 children enrolled for the class of 2022</a:t>
            </a:r>
            <a:endParaRPr/>
          </a:p>
          <a:p>
            <a:pPr indent="-259079" lvl="1" marL="518160" marR="0" rtl="0" algn="l">
              <a:lnSpc>
                <a:spcPct val="151000"/>
              </a:lnSpc>
              <a:spcBef>
                <a:spcPts val="0"/>
              </a:spcBef>
              <a:spcAft>
                <a:spcPts val="0"/>
              </a:spcAft>
              <a:buClr>
                <a:srgbClr val="141414"/>
              </a:buClr>
              <a:buSzPts val="2400"/>
              <a:buFont typeface="Arial"/>
              <a:buChar char="•"/>
            </a:pPr>
            <a:r>
              <a:rPr b="0" i="0" lang="en-US" sz="2400" u="none" cap="none" strike="noStrike">
                <a:solidFill>
                  <a:srgbClr val="141414"/>
                </a:solidFill>
                <a:latin typeface="Source Sans Pro"/>
                <a:ea typeface="Source Sans Pro"/>
                <a:cs typeface="Source Sans Pro"/>
                <a:sym typeface="Source Sans Pro"/>
              </a:rPr>
              <a:t>The children enjoyed the sessions we had and asked for more</a:t>
            </a:r>
            <a:endParaRPr/>
          </a:p>
          <a:p>
            <a:pPr indent="-259079" lvl="1" marL="518160" marR="0" rtl="0" algn="l">
              <a:lnSpc>
                <a:spcPct val="151000"/>
              </a:lnSpc>
              <a:spcBef>
                <a:spcPts val="0"/>
              </a:spcBef>
              <a:spcAft>
                <a:spcPts val="0"/>
              </a:spcAft>
              <a:buClr>
                <a:srgbClr val="141414"/>
              </a:buClr>
              <a:buSzPts val="2400"/>
              <a:buFont typeface="Arial"/>
              <a:buChar char="•"/>
            </a:pPr>
            <a:r>
              <a:rPr b="0" i="0" lang="en-US" sz="2400" u="none" cap="none" strike="noStrike">
                <a:solidFill>
                  <a:srgbClr val="141414"/>
                </a:solidFill>
                <a:latin typeface="Source Sans Pro"/>
                <a:ea typeface="Source Sans Pro"/>
                <a:cs typeface="Source Sans Pro"/>
                <a:sym typeface="Source Sans Pro"/>
              </a:rPr>
              <a:t>The curriculum was completed</a:t>
            </a:r>
            <a:endParaRPr/>
          </a:p>
          <a:p>
            <a:pPr indent="-259079" lvl="1" marL="518160" marR="0" rtl="0" algn="l">
              <a:lnSpc>
                <a:spcPct val="151000"/>
              </a:lnSpc>
              <a:spcBef>
                <a:spcPts val="0"/>
              </a:spcBef>
              <a:spcAft>
                <a:spcPts val="0"/>
              </a:spcAft>
              <a:buClr>
                <a:srgbClr val="141414"/>
              </a:buClr>
              <a:buSzPts val="2400"/>
              <a:buFont typeface="Arial"/>
              <a:buChar char="•"/>
            </a:pPr>
            <a:r>
              <a:rPr b="0" i="0" lang="en-US" sz="2400" u="none" cap="none" strike="noStrike">
                <a:solidFill>
                  <a:srgbClr val="141414"/>
                </a:solidFill>
                <a:latin typeface="Source Sans Pro"/>
                <a:ea typeface="Source Sans Pro"/>
                <a:cs typeface="Source Sans Pro"/>
                <a:sym typeface="Source Sans Pro"/>
              </a:rPr>
              <a:t>The children were involved during our prayer conference</a:t>
            </a:r>
            <a:endParaRPr/>
          </a:p>
          <a:p>
            <a:pPr indent="0" lvl="0" marL="0" marR="0" rtl="0" algn="l">
              <a:lnSpc>
                <a:spcPct val="151000"/>
              </a:lnSpc>
              <a:spcBef>
                <a:spcPts val="0"/>
              </a:spcBef>
              <a:spcAft>
                <a:spcPts val="0"/>
              </a:spcAft>
              <a:buNone/>
            </a:pPr>
            <a:r>
              <a:t/>
            </a:r>
            <a:endParaRPr b="0" i="0" sz="2400" u="none" cap="none" strike="noStrike">
              <a:solidFill>
                <a:srgbClr val="141414"/>
              </a:solidFill>
              <a:latin typeface="Source Sans Pro"/>
              <a:ea typeface="Source Sans Pro"/>
              <a:cs typeface="Source Sans Pro"/>
              <a:sym typeface="Source Sans Pro"/>
            </a:endParaRPr>
          </a:p>
        </p:txBody>
      </p:sp>
      <p:sp>
        <p:nvSpPr>
          <p:cNvPr id="212" name="Google Shape;212;p7"/>
          <p:cNvSpPr txBox="1"/>
          <p:nvPr/>
        </p:nvSpPr>
        <p:spPr>
          <a:xfrm>
            <a:off x="1066800" y="7258812"/>
            <a:ext cx="8629095" cy="1810512"/>
          </a:xfrm>
          <a:prstGeom prst="rect">
            <a:avLst/>
          </a:prstGeom>
          <a:noFill/>
          <a:ln>
            <a:noFill/>
          </a:ln>
        </p:spPr>
        <p:txBody>
          <a:bodyPr anchorCtr="0" anchor="t" bIns="0" lIns="0" spcFirstLastPara="1" rIns="0" wrap="square" tIns="0">
            <a:spAutoFit/>
          </a:bodyPr>
          <a:lstStyle/>
          <a:p>
            <a:pPr indent="0" lvl="0" marL="0" marR="0" rtl="0" algn="l">
              <a:lnSpc>
                <a:spcPct val="201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259079" lvl="1" marL="518160" marR="0" rtl="0" algn="l">
              <a:lnSpc>
                <a:spcPct val="151000"/>
              </a:lnSpc>
              <a:spcBef>
                <a:spcPts val="0"/>
              </a:spcBef>
              <a:spcAft>
                <a:spcPts val="0"/>
              </a:spcAft>
              <a:buClr>
                <a:srgbClr val="141414"/>
              </a:buClr>
              <a:buSzPts val="2400"/>
              <a:buFont typeface="Arial"/>
              <a:buChar char="•"/>
            </a:pPr>
            <a:r>
              <a:rPr b="0" i="0" lang="en-US" sz="2400" u="none" cap="none" strike="noStrike">
                <a:solidFill>
                  <a:srgbClr val="141414"/>
                </a:solidFill>
                <a:latin typeface="Source Sans Pro"/>
                <a:ea typeface="Source Sans Pro"/>
                <a:cs typeface="Source Sans Pro"/>
                <a:sym typeface="Source Sans Pro"/>
              </a:rPr>
              <a:t>Some students could not fully participate because of transport challenges</a:t>
            </a:r>
            <a:endParaRPr/>
          </a:p>
          <a:p>
            <a:pPr indent="0" lvl="0" marL="0" marR="0" rtl="0" algn="l">
              <a:lnSpc>
                <a:spcPct val="151000"/>
              </a:lnSpc>
              <a:spcBef>
                <a:spcPts val="0"/>
              </a:spcBef>
              <a:spcAft>
                <a:spcPts val="0"/>
              </a:spcAft>
              <a:buNone/>
            </a:pPr>
            <a:r>
              <a:t/>
            </a:r>
            <a:endParaRPr b="0" i="0" sz="2400" u="none" cap="none" strike="noStrike">
              <a:solidFill>
                <a:srgbClr val="141414"/>
              </a:solidFill>
              <a:latin typeface="Source Sans Pro"/>
              <a:ea typeface="Source Sans Pro"/>
              <a:cs typeface="Source Sans Pro"/>
              <a:sym typeface="Source Sans Pro"/>
            </a:endParaRPr>
          </a:p>
        </p:txBody>
      </p:sp>
      <p:sp>
        <p:nvSpPr>
          <p:cNvPr id="213" name="Google Shape;213;p7"/>
          <p:cNvSpPr txBox="1"/>
          <p:nvPr/>
        </p:nvSpPr>
        <p:spPr>
          <a:xfrm>
            <a:off x="990600" y="7152513"/>
            <a:ext cx="6353582" cy="457200"/>
          </a:xfrm>
          <a:prstGeom prst="rect">
            <a:avLst/>
          </a:prstGeom>
          <a:noFill/>
          <a:ln>
            <a:noFill/>
          </a:ln>
        </p:spPr>
        <p:txBody>
          <a:bodyPr anchorCtr="0" anchor="t" bIns="0" lIns="0" spcFirstLastPara="1" rIns="0" wrap="square" tIns="0">
            <a:spAutoFit/>
          </a:bodyPr>
          <a:lstStyle/>
          <a:p>
            <a:pPr indent="0" lvl="0" marL="0" marR="0" rtl="0" algn="l">
              <a:lnSpc>
                <a:spcPct val="94972"/>
              </a:lnSpc>
              <a:spcBef>
                <a:spcPts val="0"/>
              </a:spcBef>
              <a:spcAft>
                <a:spcPts val="0"/>
              </a:spcAft>
              <a:buNone/>
            </a:pPr>
            <a:r>
              <a:rPr b="1" i="0" lang="en-US" sz="3600" u="none" cap="none" strike="noStrike">
                <a:solidFill>
                  <a:srgbClr val="6B65AA"/>
                </a:solidFill>
                <a:latin typeface="Nunito Sans"/>
                <a:ea typeface="Nunito Sans"/>
                <a:cs typeface="Nunito Sans"/>
                <a:sym typeface="Nunito Sans"/>
              </a:rPr>
              <a:t>Challenges</a:t>
            </a:r>
            <a:endParaRPr/>
          </a:p>
        </p:txBody>
      </p:sp>
      <p:grpSp>
        <p:nvGrpSpPr>
          <p:cNvPr id="214" name="Google Shape;214;p7"/>
          <p:cNvGrpSpPr/>
          <p:nvPr/>
        </p:nvGrpSpPr>
        <p:grpSpPr>
          <a:xfrm>
            <a:off x="990600" y="2211387"/>
            <a:ext cx="7617265" cy="2749614"/>
            <a:chOff x="0" y="180975"/>
            <a:chExt cx="10156354" cy="3666152"/>
          </a:xfrm>
        </p:grpSpPr>
        <p:sp>
          <p:nvSpPr>
            <p:cNvPr id="215" name="Google Shape;215;p7"/>
            <p:cNvSpPr txBox="1"/>
            <p:nvPr/>
          </p:nvSpPr>
          <p:spPr>
            <a:xfrm>
              <a:off x="50800" y="180975"/>
              <a:ext cx="10105554" cy="1440393"/>
            </a:xfrm>
            <a:prstGeom prst="rect">
              <a:avLst/>
            </a:prstGeom>
            <a:noFill/>
            <a:ln>
              <a:noFill/>
            </a:ln>
          </p:spPr>
          <p:txBody>
            <a:bodyPr anchorCtr="0" anchor="t" bIns="0" lIns="0" spcFirstLastPara="1" rIns="0" wrap="square" tIns="0">
              <a:spAutoFit/>
            </a:bodyPr>
            <a:lstStyle/>
            <a:p>
              <a:pPr indent="0" lvl="0" marL="0" marR="0" rtl="0" algn="l">
                <a:lnSpc>
                  <a:spcPct val="95000"/>
                </a:lnSpc>
                <a:spcBef>
                  <a:spcPts val="0"/>
                </a:spcBef>
                <a:spcAft>
                  <a:spcPts val="0"/>
                </a:spcAft>
                <a:buNone/>
              </a:pPr>
              <a:r>
                <a:rPr b="0" i="0" lang="en-US" sz="8000" u="none" cap="none" strike="noStrike">
                  <a:solidFill>
                    <a:srgbClr val="141414"/>
                  </a:solidFill>
                  <a:latin typeface="Nunito Sans Black"/>
                  <a:ea typeface="Nunito Sans Black"/>
                  <a:cs typeface="Nunito Sans Black"/>
                  <a:sym typeface="Nunito Sans Black"/>
                </a:rPr>
                <a:t>10-16 years </a:t>
              </a:r>
              <a:endParaRPr/>
            </a:p>
          </p:txBody>
        </p:sp>
        <p:sp>
          <p:nvSpPr>
            <p:cNvPr id="216" name="Google Shape;216;p7"/>
            <p:cNvSpPr txBox="1"/>
            <p:nvPr/>
          </p:nvSpPr>
          <p:spPr>
            <a:xfrm>
              <a:off x="0" y="3208952"/>
              <a:ext cx="8471442" cy="638175"/>
            </a:xfrm>
            <a:prstGeom prst="rect">
              <a:avLst/>
            </a:prstGeom>
            <a:noFill/>
            <a:ln>
              <a:noFill/>
            </a:ln>
          </p:spPr>
          <p:txBody>
            <a:bodyPr anchorCtr="0" anchor="t" bIns="0" lIns="0" spcFirstLastPara="1" rIns="0" wrap="square" tIns="0">
              <a:spAutoFit/>
            </a:bodyPr>
            <a:lstStyle/>
            <a:p>
              <a:pPr indent="0" lvl="0" marL="0" marR="0" rtl="0" algn="l">
                <a:lnSpc>
                  <a:spcPct val="94972"/>
                </a:lnSpc>
                <a:spcBef>
                  <a:spcPts val="0"/>
                </a:spcBef>
                <a:spcAft>
                  <a:spcPts val="0"/>
                </a:spcAft>
                <a:buNone/>
              </a:pPr>
              <a:r>
                <a:rPr b="1" i="0" lang="en-US" sz="3600" u="none" cap="none" strike="noStrike">
                  <a:solidFill>
                    <a:srgbClr val="6B65AA"/>
                  </a:solidFill>
                  <a:latin typeface="Nunito Sans"/>
                  <a:ea typeface="Nunito Sans"/>
                  <a:cs typeface="Nunito Sans"/>
                  <a:sym typeface="Nunito Sans"/>
                </a:rPr>
                <a:t>Highlights</a:t>
              </a:r>
              <a:endParaRPr/>
            </a:p>
          </p:txBody>
        </p:sp>
        <p:sp>
          <p:nvSpPr>
            <p:cNvPr id="217" name="Google Shape;217;p7"/>
            <p:cNvSpPr txBox="1"/>
            <p:nvPr/>
          </p:nvSpPr>
          <p:spPr>
            <a:xfrm>
              <a:off x="50800" y="1844881"/>
              <a:ext cx="8471442" cy="638175"/>
            </a:xfrm>
            <a:prstGeom prst="rect">
              <a:avLst/>
            </a:prstGeom>
            <a:noFill/>
            <a:ln>
              <a:noFill/>
            </a:ln>
          </p:spPr>
          <p:txBody>
            <a:bodyPr anchorCtr="0" anchor="t" bIns="0" lIns="0" spcFirstLastPara="1" rIns="0" wrap="square" tIns="0">
              <a:spAutoFit/>
            </a:bodyPr>
            <a:lstStyle/>
            <a:p>
              <a:pPr indent="0" lvl="0" marL="0" marR="0" rtl="0" algn="l">
                <a:lnSpc>
                  <a:spcPct val="94972"/>
                </a:lnSpc>
                <a:spcBef>
                  <a:spcPts val="0"/>
                </a:spcBef>
                <a:spcAft>
                  <a:spcPts val="0"/>
                </a:spcAft>
                <a:buNone/>
              </a:pPr>
              <a:r>
                <a:rPr b="1" i="0" lang="en-US" sz="3600" u="none" cap="none" strike="noStrike">
                  <a:solidFill>
                    <a:srgbClr val="000000"/>
                  </a:solidFill>
                  <a:latin typeface="Nunito Sans"/>
                  <a:ea typeface="Nunito Sans"/>
                  <a:cs typeface="Nunito Sans"/>
                  <a:sym typeface="Nunito Sans"/>
                </a:rPr>
                <a:t>Young Warriors</a:t>
              </a: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8"/>
          <p:cNvSpPr/>
          <p:nvPr/>
        </p:nvSpPr>
        <p:spPr>
          <a:xfrm>
            <a:off x="12477000" y="1028700"/>
            <a:ext cx="6175733" cy="8229600"/>
          </a:xfrm>
          <a:custGeom>
            <a:rect b="b" l="l" r="r" t="t"/>
            <a:pathLst>
              <a:path extrusionOk="0" h="3479800" w="2611344">
                <a:moveTo>
                  <a:pt x="2486884" y="3479800"/>
                </a:moveTo>
                <a:lnTo>
                  <a:pt x="124460" y="3479800"/>
                </a:lnTo>
                <a:cubicBezTo>
                  <a:pt x="55880" y="3479800"/>
                  <a:pt x="0" y="3423920"/>
                  <a:pt x="0" y="3355340"/>
                </a:cubicBezTo>
                <a:lnTo>
                  <a:pt x="0" y="124460"/>
                </a:lnTo>
                <a:cubicBezTo>
                  <a:pt x="0" y="55880"/>
                  <a:pt x="55880" y="0"/>
                  <a:pt x="124460" y="0"/>
                </a:cubicBezTo>
                <a:lnTo>
                  <a:pt x="2486884" y="0"/>
                </a:lnTo>
                <a:cubicBezTo>
                  <a:pt x="2555464" y="0"/>
                  <a:pt x="2611344" y="55880"/>
                  <a:pt x="2611344" y="124460"/>
                </a:cubicBezTo>
                <a:lnTo>
                  <a:pt x="2611344" y="3355340"/>
                </a:lnTo>
                <a:cubicBezTo>
                  <a:pt x="2611344" y="3423920"/>
                  <a:pt x="2555464" y="3479800"/>
                  <a:pt x="2486884" y="3479800"/>
                </a:cubicBezTo>
                <a:close/>
              </a:path>
            </a:pathLst>
          </a:custGeom>
          <a:solidFill>
            <a:srgbClr val="9E98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8"/>
          <p:cNvSpPr txBox="1"/>
          <p:nvPr/>
        </p:nvSpPr>
        <p:spPr>
          <a:xfrm>
            <a:off x="990600" y="5067300"/>
            <a:ext cx="8629095" cy="896112"/>
          </a:xfrm>
          <a:prstGeom prst="rect">
            <a:avLst/>
          </a:prstGeom>
          <a:noFill/>
          <a:ln>
            <a:noFill/>
          </a:ln>
        </p:spPr>
        <p:txBody>
          <a:bodyPr anchorCtr="0" anchor="t" bIns="0" lIns="0" spcFirstLastPara="1" rIns="0" wrap="square" tIns="0">
            <a:spAutoFit/>
          </a:bodyPr>
          <a:lstStyle/>
          <a:p>
            <a:pPr indent="0" lvl="0" marL="0" marR="0" rtl="0" algn="l">
              <a:lnSpc>
                <a:spcPct val="151000"/>
              </a:lnSpc>
              <a:spcBef>
                <a:spcPts val="0"/>
              </a:spcBef>
              <a:spcAft>
                <a:spcPts val="0"/>
              </a:spcAft>
              <a:buNone/>
            </a:pPr>
            <a:r>
              <a:rPr b="0" i="0" lang="en-US" sz="2400" u="none" cap="none" strike="noStrike">
                <a:solidFill>
                  <a:srgbClr val="141414"/>
                </a:solidFill>
                <a:latin typeface="Source Sans Pro"/>
                <a:ea typeface="Source Sans Pro"/>
                <a:cs typeface="Source Sans Pro"/>
                <a:sym typeface="Source Sans Pro"/>
              </a:rPr>
              <a:t>Met at least once a month</a:t>
            </a:r>
            <a:endParaRPr/>
          </a:p>
          <a:p>
            <a:pPr indent="0" lvl="0" marL="0" marR="0" rtl="0" algn="l">
              <a:lnSpc>
                <a:spcPct val="151000"/>
              </a:lnSpc>
              <a:spcBef>
                <a:spcPts val="0"/>
              </a:spcBef>
              <a:spcAft>
                <a:spcPts val="0"/>
              </a:spcAft>
              <a:buNone/>
            </a:pPr>
            <a:r>
              <a:rPr b="0" i="0" lang="en-US" sz="2400" u="none" cap="none" strike="noStrike">
                <a:solidFill>
                  <a:srgbClr val="141414"/>
                </a:solidFill>
                <a:latin typeface="Source Sans Pro"/>
                <a:ea typeface="Source Sans Pro"/>
                <a:cs typeface="Source Sans Pro"/>
                <a:sym typeface="Source Sans Pro"/>
              </a:rPr>
              <a:t>The attendance ranged from 7-10 children</a:t>
            </a:r>
            <a:endParaRPr/>
          </a:p>
        </p:txBody>
      </p:sp>
      <p:sp>
        <p:nvSpPr>
          <p:cNvPr id="224" name="Google Shape;224;p8"/>
          <p:cNvSpPr/>
          <p:nvPr/>
        </p:nvSpPr>
        <p:spPr>
          <a:xfrm>
            <a:off x="8931517" y="2421731"/>
            <a:ext cx="1452555" cy="1459066"/>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B65A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25" name="Google Shape;225;p8"/>
          <p:cNvCxnSpPr/>
          <p:nvPr/>
        </p:nvCxnSpPr>
        <p:spPr>
          <a:xfrm rot="5400000">
            <a:off x="9372041" y="3113164"/>
            <a:ext cx="571508" cy="0"/>
          </a:xfrm>
          <a:prstGeom prst="straightConnector1">
            <a:avLst/>
          </a:prstGeom>
          <a:noFill/>
          <a:ln cap="rnd" cmpd="sng" w="76200">
            <a:solidFill>
              <a:srgbClr val="FFFFFF"/>
            </a:solidFill>
            <a:prstDash val="solid"/>
            <a:round/>
            <a:headEnd len="sm" w="sm" type="none"/>
            <a:tailEnd len="med" w="med" type="stealth"/>
          </a:ln>
        </p:spPr>
      </p:cxnSp>
      <p:sp>
        <p:nvSpPr>
          <p:cNvPr id="226" name="Google Shape;226;p8"/>
          <p:cNvSpPr txBox="1"/>
          <p:nvPr/>
        </p:nvSpPr>
        <p:spPr>
          <a:xfrm>
            <a:off x="1066800" y="7258812"/>
            <a:ext cx="8629095" cy="1810512"/>
          </a:xfrm>
          <a:prstGeom prst="rect">
            <a:avLst/>
          </a:prstGeom>
          <a:noFill/>
          <a:ln>
            <a:noFill/>
          </a:ln>
        </p:spPr>
        <p:txBody>
          <a:bodyPr anchorCtr="0" anchor="t" bIns="0" lIns="0" spcFirstLastPara="1" rIns="0" wrap="square" tIns="0">
            <a:spAutoFit/>
          </a:bodyPr>
          <a:lstStyle/>
          <a:p>
            <a:pPr indent="0" lvl="0" marL="0" marR="0" rtl="0" algn="l">
              <a:lnSpc>
                <a:spcPct val="201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259079" lvl="1" marL="518160" marR="0" rtl="0" algn="l">
              <a:lnSpc>
                <a:spcPct val="151000"/>
              </a:lnSpc>
              <a:spcBef>
                <a:spcPts val="0"/>
              </a:spcBef>
              <a:spcAft>
                <a:spcPts val="0"/>
              </a:spcAft>
              <a:buClr>
                <a:srgbClr val="141414"/>
              </a:buClr>
              <a:buSzPts val="2400"/>
              <a:buFont typeface="Arial"/>
              <a:buChar char="•"/>
            </a:pPr>
            <a:r>
              <a:rPr b="0" i="0" lang="en-US" sz="2400" u="none" cap="none" strike="noStrike">
                <a:solidFill>
                  <a:srgbClr val="141414"/>
                </a:solidFill>
                <a:latin typeface="Source Sans Pro"/>
                <a:ea typeface="Source Sans Pro"/>
                <a:cs typeface="Source Sans Pro"/>
                <a:sym typeface="Source Sans Pro"/>
              </a:rPr>
              <a:t>Most of the teens attend other extra murals for school and youth meetings on alternate Saturdays.</a:t>
            </a:r>
            <a:endParaRPr/>
          </a:p>
          <a:p>
            <a:pPr indent="0" lvl="0" marL="0" marR="0" rtl="0" algn="l">
              <a:lnSpc>
                <a:spcPct val="151000"/>
              </a:lnSpc>
              <a:spcBef>
                <a:spcPts val="0"/>
              </a:spcBef>
              <a:spcAft>
                <a:spcPts val="0"/>
              </a:spcAft>
              <a:buNone/>
            </a:pPr>
            <a:r>
              <a:t/>
            </a:r>
            <a:endParaRPr b="0" i="0" sz="2400" u="none" cap="none" strike="noStrike">
              <a:solidFill>
                <a:srgbClr val="141414"/>
              </a:solidFill>
              <a:latin typeface="Source Sans Pro"/>
              <a:ea typeface="Source Sans Pro"/>
              <a:cs typeface="Source Sans Pro"/>
              <a:sym typeface="Source Sans Pro"/>
            </a:endParaRPr>
          </a:p>
        </p:txBody>
      </p:sp>
      <p:sp>
        <p:nvSpPr>
          <p:cNvPr id="227" name="Google Shape;227;p8"/>
          <p:cNvSpPr txBox="1"/>
          <p:nvPr/>
        </p:nvSpPr>
        <p:spPr>
          <a:xfrm>
            <a:off x="990600" y="7152513"/>
            <a:ext cx="6353582" cy="457200"/>
          </a:xfrm>
          <a:prstGeom prst="rect">
            <a:avLst/>
          </a:prstGeom>
          <a:noFill/>
          <a:ln>
            <a:noFill/>
          </a:ln>
        </p:spPr>
        <p:txBody>
          <a:bodyPr anchorCtr="0" anchor="t" bIns="0" lIns="0" spcFirstLastPara="1" rIns="0" wrap="square" tIns="0">
            <a:spAutoFit/>
          </a:bodyPr>
          <a:lstStyle/>
          <a:p>
            <a:pPr indent="0" lvl="0" marL="0" marR="0" rtl="0" algn="l">
              <a:lnSpc>
                <a:spcPct val="94972"/>
              </a:lnSpc>
              <a:spcBef>
                <a:spcPts val="0"/>
              </a:spcBef>
              <a:spcAft>
                <a:spcPts val="0"/>
              </a:spcAft>
              <a:buNone/>
            </a:pPr>
            <a:r>
              <a:rPr b="1" i="0" lang="en-US" sz="3600" u="none" cap="none" strike="noStrike">
                <a:solidFill>
                  <a:srgbClr val="6B65AA"/>
                </a:solidFill>
                <a:latin typeface="Nunito Sans"/>
                <a:ea typeface="Nunito Sans"/>
                <a:cs typeface="Nunito Sans"/>
                <a:sym typeface="Nunito Sans"/>
              </a:rPr>
              <a:t>Challenges</a:t>
            </a:r>
            <a:endParaRPr/>
          </a:p>
        </p:txBody>
      </p:sp>
      <p:grpSp>
        <p:nvGrpSpPr>
          <p:cNvPr id="228" name="Google Shape;228;p8"/>
          <p:cNvGrpSpPr/>
          <p:nvPr/>
        </p:nvGrpSpPr>
        <p:grpSpPr>
          <a:xfrm>
            <a:off x="990600" y="2211387"/>
            <a:ext cx="7617265" cy="2749614"/>
            <a:chOff x="0" y="180975"/>
            <a:chExt cx="10156354" cy="3666152"/>
          </a:xfrm>
        </p:grpSpPr>
        <p:sp>
          <p:nvSpPr>
            <p:cNvPr id="229" name="Google Shape;229;p8"/>
            <p:cNvSpPr txBox="1"/>
            <p:nvPr/>
          </p:nvSpPr>
          <p:spPr>
            <a:xfrm>
              <a:off x="50800" y="180975"/>
              <a:ext cx="10105554" cy="1440393"/>
            </a:xfrm>
            <a:prstGeom prst="rect">
              <a:avLst/>
            </a:prstGeom>
            <a:noFill/>
            <a:ln>
              <a:noFill/>
            </a:ln>
          </p:spPr>
          <p:txBody>
            <a:bodyPr anchorCtr="0" anchor="t" bIns="0" lIns="0" spcFirstLastPara="1" rIns="0" wrap="square" tIns="0">
              <a:spAutoFit/>
            </a:bodyPr>
            <a:lstStyle/>
            <a:p>
              <a:pPr indent="0" lvl="0" marL="0" marR="0" rtl="0" algn="l">
                <a:lnSpc>
                  <a:spcPct val="95000"/>
                </a:lnSpc>
                <a:spcBef>
                  <a:spcPts val="0"/>
                </a:spcBef>
                <a:spcAft>
                  <a:spcPts val="0"/>
                </a:spcAft>
                <a:buNone/>
              </a:pPr>
              <a:r>
                <a:rPr b="0" i="0" lang="en-US" sz="8000" u="none" cap="none" strike="noStrike">
                  <a:solidFill>
                    <a:srgbClr val="141414"/>
                  </a:solidFill>
                  <a:latin typeface="Nunito Sans Black"/>
                  <a:ea typeface="Nunito Sans Black"/>
                  <a:cs typeface="Nunito Sans Black"/>
                  <a:sym typeface="Nunito Sans Black"/>
                </a:rPr>
                <a:t>16+ years </a:t>
              </a:r>
              <a:endParaRPr/>
            </a:p>
          </p:txBody>
        </p:sp>
        <p:sp>
          <p:nvSpPr>
            <p:cNvPr id="230" name="Google Shape;230;p8"/>
            <p:cNvSpPr txBox="1"/>
            <p:nvPr/>
          </p:nvSpPr>
          <p:spPr>
            <a:xfrm>
              <a:off x="0" y="3208952"/>
              <a:ext cx="8471442" cy="638175"/>
            </a:xfrm>
            <a:prstGeom prst="rect">
              <a:avLst/>
            </a:prstGeom>
            <a:noFill/>
            <a:ln>
              <a:noFill/>
            </a:ln>
          </p:spPr>
          <p:txBody>
            <a:bodyPr anchorCtr="0" anchor="t" bIns="0" lIns="0" spcFirstLastPara="1" rIns="0" wrap="square" tIns="0">
              <a:spAutoFit/>
            </a:bodyPr>
            <a:lstStyle/>
            <a:p>
              <a:pPr indent="0" lvl="0" marL="0" marR="0" rtl="0" algn="l">
                <a:lnSpc>
                  <a:spcPct val="94972"/>
                </a:lnSpc>
                <a:spcBef>
                  <a:spcPts val="0"/>
                </a:spcBef>
                <a:spcAft>
                  <a:spcPts val="0"/>
                </a:spcAft>
                <a:buNone/>
              </a:pPr>
              <a:r>
                <a:rPr b="1" i="0" lang="en-US" sz="3600" u="none" cap="none" strike="noStrike">
                  <a:solidFill>
                    <a:srgbClr val="6B65AA"/>
                  </a:solidFill>
                  <a:latin typeface="Nunito Sans"/>
                  <a:ea typeface="Nunito Sans"/>
                  <a:cs typeface="Nunito Sans"/>
                  <a:sym typeface="Nunito Sans"/>
                </a:rPr>
                <a:t>Highlights</a:t>
              </a:r>
              <a:endParaRPr/>
            </a:p>
          </p:txBody>
        </p:sp>
        <p:sp>
          <p:nvSpPr>
            <p:cNvPr id="231" name="Google Shape;231;p8"/>
            <p:cNvSpPr txBox="1"/>
            <p:nvPr/>
          </p:nvSpPr>
          <p:spPr>
            <a:xfrm>
              <a:off x="50800" y="1844881"/>
              <a:ext cx="8471442" cy="638175"/>
            </a:xfrm>
            <a:prstGeom prst="rect">
              <a:avLst/>
            </a:prstGeom>
            <a:noFill/>
            <a:ln>
              <a:noFill/>
            </a:ln>
          </p:spPr>
          <p:txBody>
            <a:bodyPr anchorCtr="0" anchor="t" bIns="0" lIns="0" spcFirstLastPara="1" rIns="0" wrap="square" tIns="0">
              <a:spAutoFit/>
            </a:bodyPr>
            <a:lstStyle/>
            <a:p>
              <a:pPr indent="0" lvl="0" marL="0" marR="0" rtl="0" algn="l">
                <a:lnSpc>
                  <a:spcPct val="94972"/>
                </a:lnSpc>
                <a:spcBef>
                  <a:spcPts val="0"/>
                </a:spcBef>
                <a:spcAft>
                  <a:spcPts val="0"/>
                </a:spcAft>
                <a:buNone/>
              </a:pPr>
              <a:r>
                <a:rPr b="1" i="0" lang="en-US" sz="3600" u="none" cap="none" strike="noStrike">
                  <a:solidFill>
                    <a:srgbClr val="000000"/>
                  </a:solidFill>
                  <a:latin typeface="Nunito Sans"/>
                  <a:ea typeface="Nunito Sans"/>
                  <a:cs typeface="Nunito Sans"/>
                  <a:sym typeface="Nunito Sans"/>
                </a:rPr>
                <a:t>Warriors Intercessors</a:t>
              </a:r>
              <a:endParaRPr/>
            </a:p>
          </p:txBody>
        </p:sp>
      </p:grpSp>
      <p:pic>
        <p:nvPicPr>
          <p:cNvPr id="232" name="Google Shape;232;p8"/>
          <p:cNvPicPr preferRelativeResize="0"/>
          <p:nvPr/>
        </p:nvPicPr>
        <p:blipFill rotWithShape="1">
          <a:blip r:embed="rId3">
            <a:alphaModFix/>
          </a:blip>
          <a:srcRect b="0" l="0" r="0" t="0"/>
          <a:stretch/>
        </p:blipFill>
        <p:spPr>
          <a:xfrm>
            <a:off x="10854015" y="3151264"/>
            <a:ext cx="4710852" cy="471085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9"/>
          <p:cNvSpPr txBox="1"/>
          <p:nvPr/>
        </p:nvSpPr>
        <p:spPr>
          <a:xfrm>
            <a:off x="2778743" y="1806145"/>
            <a:ext cx="12730514" cy="1035050"/>
          </a:xfrm>
          <a:prstGeom prst="rect">
            <a:avLst/>
          </a:prstGeom>
          <a:noFill/>
          <a:ln>
            <a:noFill/>
          </a:ln>
        </p:spPr>
        <p:txBody>
          <a:bodyPr anchorCtr="0" anchor="t" bIns="0" lIns="0" spcFirstLastPara="1" rIns="0" wrap="square" tIns="0">
            <a:spAutoFit/>
          </a:bodyPr>
          <a:lstStyle/>
          <a:p>
            <a:pPr indent="0" lvl="0" marL="0" marR="0" rtl="0" algn="ctr">
              <a:lnSpc>
                <a:spcPct val="95000"/>
              </a:lnSpc>
              <a:spcBef>
                <a:spcPts val="0"/>
              </a:spcBef>
              <a:spcAft>
                <a:spcPts val="0"/>
              </a:spcAft>
              <a:buNone/>
            </a:pPr>
            <a:r>
              <a:rPr b="0" i="0" lang="en-US" sz="8000" u="none" cap="none" strike="noStrike">
                <a:solidFill>
                  <a:srgbClr val="141414"/>
                </a:solidFill>
                <a:latin typeface="Nunito Sans Black"/>
                <a:ea typeface="Nunito Sans Black"/>
                <a:cs typeface="Nunito Sans Black"/>
                <a:sym typeface="Nunito Sans Black"/>
              </a:rPr>
              <a:t>Testimonials </a:t>
            </a:r>
            <a:endParaRPr/>
          </a:p>
        </p:txBody>
      </p:sp>
      <p:sp>
        <p:nvSpPr>
          <p:cNvPr id="238" name="Google Shape;238;p9"/>
          <p:cNvSpPr txBox="1"/>
          <p:nvPr/>
        </p:nvSpPr>
        <p:spPr>
          <a:xfrm>
            <a:off x="6684415" y="6904128"/>
            <a:ext cx="4919169" cy="507873"/>
          </a:xfrm>
          <a:prstGeom prst="rect">
            <a:avLst/>
          </a:prstGeom>
          <a:noFill/>
          <a:ln>
            <a:noFill/>
          </a:ln>
        </p:spPr>
        <p:txBody>
          <a:bodyPr anchorCtr="0" anchor="t" bIns="0" lIns="0" spcFirstLastPara="1" rIns="0" wrap="square" tIns="0">
            <a:spAutoFit/>
          </a:bodyPr>
          <a:lstStyle/>
          <a:p>
            <a:pPr indent="0" lvl="0" marL="0" marR="0" rtl="0" algn="ctr">
              <a:lnSpc>
                <a:spcPct val="111000"/>
              </a:lnSpc>
              <a:spcBef>
                <a:spcPts val="0"/>
              </a:spcBef>
              <a:spcAft>
                <a:spcPts val="0"/>
              </a:spcAft>
              <a:buNone/>
            </a:pPr>
            <a:r>
              <a:rPr b="1" i="0" lang="en-US" sz="3600" u="none" cap="none" strike="noStrike">
                <a:solidFill>
                  <a:srgbClr val="141414"/>
                </a:solidFill>
                <a:latin typeface="Nunito Sans"/>
                <a:ea typeface="Nunito Sans"/>
                <a:cs typeface="Nunito Sans"/>
                <a:sym typeface="Nunito Sans"/>
              </a:rPr>
              <a:t>Davina Kalenga</a:t>
            </a:r>
            <a:endParaRPr/>
          </a:p>
        </p:txBody>
      </p:sp>
      <p:sp>
        <p:nvSpPr>
          <p:cNvPr id="239" name="Google Shape;239;p9"/>
          <p:cNvSpPr txBox="1"/>
          <p:nvPr/>
        </p:nvSpPr>
        <p:spPr>
          <a:xfrm>
            <a:off x="12149631" y="6904128"/>
            <a:ext cx="4919169" cy="507873"/>
          </a:xfrm>
          <a:prstGeom prst="rect">
            <a:avLst/>
          </a:prstGeom>
          <a:noFill/>
          <a:ln>
            <a:noFill/>
          </a:ln>
        </p:spPr>
        <p:txBody>
          <a:bodyPr anchorCtr="0" anchor="t" bIns="0" lIns="0" spcFirstLastPara="1" rIns="0" wrap="square" tIns="0">
            <a:spAutoFit/>
          </a:bodyPr>
          <a:lstStyle/>
          <a:p>
            <a:pPr indent="0" lvl="0" marL="0" marR="0" rtl="0" algn="ctr">
              <a:lnSpc>
                <a:spcPct val="111000"/>
              </a:lnSpc>
              <a:spcBef>
                <a:spcPts val="0"/>
              </a:spcBef>
              <a:spcAft>
                <a:spcPts val="0"/>
              </a:spcAft>
              <a:buNone/>
            </a:pPr>
            <a:r>
              <a:rPr b="1" i="0" lang="en-US" sz="3600" u="none" cap="none" strike="noStrike">
                <a:solidFill>
                  <a:srgbClr val="141414"/>
                </a:solidFill>
                <a:latin typeface="Nunito Sans"/>
                <a:ea typeface="Nunito Sans"/>
                <a:cs typeface="Nunito Sans"/>
                <a:sym typeface="Nunito Sans"/>
              </a:rPr>
              <a:t>Beni Kanyinda</a:t>
            </a:r>
            <a:endParaRPr/>
          </a:p>
        </p:txBody>
      </p:sp>
      <p:sp>
        <p:nvSpPr>
          <p:cNvPr id="240" name="Google Shape;240;p9"/>
          <p:cNvSpPr txBox="1"/>
          <p:nvPr/>
        </p:nvSpPr>
        <p:spPr>
          <a:xfrm>
            <a:off x="1219200" y="6904128"/>
            <a:ext cx="4919169" cy="507873"/>
          </a:xfrm>
          <a:prstGeom prst="rect">
            <a:avLst/>
          </a:prstGeom>
          <a:noFill/>
          <a:ln>
            <a:noFill/>
          </a:ln>
        </p:spPr>
        <p:txBody>
          <a:bodyPr anchorCtr="0" anchor="t" bIns="0" lIns="0" spcFirstLastPara="1" rIns="0" wrap="square" tIns="0">
            <a:spAutoFit/>
          </a:bodyPr>
          <a:lstStyle/>
          <a:p>
            <a:pPr indent="0" lvl="0" marL="0" marR="0" rtl="0" algn="ctr">
              <a:lnSpc>
                <a:spcPct val="111000"/>
              </a:lnSpc>
              <a:spcBef>
                <a:spcPts val="0"/>
              </a:spcBef>
              <a:spcAft>
                <a:spcPts val="0"/>
              </a:spcAft>
              <a:buNone/>
            </a:pPr>
            <a:r>
              <a:rPr b="1" i="0" lang="en-US" sz="3600" u="none" cap="none" strike="noStrike">
                <a:solidFill>
                  <a:srgbClr val="141414"/>
                </a:solidFill>
                <a:latin typeface="Nunito Sans"/>
                <a:ea typeface="Nunito Sans"/>
                <a:cs typeface="Nunito Sans"/>
                <a:sym typeface="Nunito Sans"/>
              </a:rPr>
              <a:t>Medine Kanyinda</a:t>
            </a:r>
            <a:endParaRPr/>
          </a:p>
        </p:txBody>
      </p:sp>
      <p:sp>
        <p:nvSpPr>
          <p:cNvPr id="241" name="Google Shape;241;p9"/>
          <p:cNvSpPr txBox="1"/>
          <p:nvPr/>
        </p:nvSpPr>
        <p:spPr>
          <a:xfrm>
            <a:off x="6684415" y="4200144"/>
            <a:ext cx="4919169" cy="1810512"/>
          </a:xfrm>
          <a:prstGeom prst="rect">
            <a:avLst/>
          </a:prstGeom>
          <a:noFill/>
          <a:ln>
            <a:noFill/>
          </a:ln>
        </p:spPr>
        <p:txBody>
          <a:bodyPr anchorCtr="0" anchor="t" bIns="0" lIns="0" spcFirstLastPara="1" rIns="0" wrap="square" tIns="0">
            <a:spAutoFit/>
          </a:bodyPr>
          <a:lstStyle/>
          <a:p>
            <a:pPr indent="0" lvl="0" marL="0" marR="0" rtl="0" algn="ctr">
              <a:lnSpc>
                <a:spcPct val="151000"/>
              </a:lnSpc>
              <a:spcBef>
                <a:spcPts val="0"/>
              </a:spcBef>
              <a:spcAft>
                <a:spcPts val="0"/>
              </a:spcAft>
              <a:buNone/>
            </a:pPr>
            <a:r>
              <a:rPr b="0" i="0" lang="en-US" sz="2400" u="none" cap="none" strike="noStrike">
                <a:solidFill>
                  <a:srgbClr val="141414"/>
                </a:solidFill>
                <a:latin typeface="Source Sans Pro"/>
                <a:ea typeface="Source Sans Pro"/>
                <a:cs typeface="Source Sans Pro"/>
                <a:sym typeface="Source Sans Pro"/>
              </a:rPr>
              <a:t>Young Warriors has taught me that prayer is not about impressing my family or friends and helped me build a stronger connection with God.</a:t>
            </a:r>
            <a:endParaRPr/>
          </a:p>
        </p:txBody>
      </p:sp>
      <p:sp>
        <p:nvSpPr>
          <p:cNvPr id="242" name="Google Shape;242;p9"/>
          <p:cNvSpPr txBox="1"/>
          <p:nvPr/>
        </p:nvSpPr>
        <p:spPr>
          <a:xfrm>
            <a:off x="12150451" y="4428744"/>
            <a:ext cx="5476015" cy="1353312"/>
          </a:xfrm>
          <a:prstGeom prst="rect">
            <a:avLst/>
          </a:prstGeom>
          <a:noFill/>
          <a:ln>
            <a:noFill/>
          </a:ln>
        </p:spPr>
        <p:txBody>
          <a:bodyPr anchorCtr="0" anchor="t" bIns="0" lIns="0" spcFirstLastPara="1" rIns="0" wrap="square" tIns="0">
            <a:spAutoFit/>
          </a:bodyPr>
          <a:lstStyle/>
          <a:p>
            <a:pPr indent="0" lvl="0" marL="0" marR="0" rtl="0" algn="ctr">
              <a:lnSpc>
                <a:spcPct val="151000"/>
              </a:lnSpc>
              <a:spcBef>
                <a:spcPts val="0"/>
              </a:spcBef>
              <a:spcAft>
                <a:spcPts val="0"/>
              </a:spcAft>
              <a:buNone/>
            </a:pPr>
            <a:r>
              <a:rPr b="0" i="0" lang="en-US" sz="2400" u="none" cap="none" strike="noStrike">
                <a:solidFill>
                  <a:srgbClr val="141414"/>
                </a:solidFill>
                <a:latin typeface="Source Sans Pro"/>
                <a:ea typeface="Source Sans Pro"/>
                <a:cs typeface="Source Sans Pro"/>
                <a:sym typeface="Source Sans Pro"/>
              </a:rPr>
              <a:t>Young Warriors has impacted my life by making me read the Bible more often and this made my prayer life better.</a:t>
            </a:r>
            <a:endParaRPr/>
          </a:p>
        </p:txBody>
      </p:sp>
      <p:sp>
        <p:nvSpPr>
          <p:cNvPr id="243" name="Google Shape;243;p9"/>
          <p:cNvSpPr txBox="1"/>
          <p:nvPr/>
        </p:nvSpPr>
        <p:spPr>
          <a:xfrm>
            <a:off x="994706" y="4200144"/>
            <a:ext cx="4752695" cy="1810512"/>
          </a:xfrm>
          <a:prstGeom prst="rect">
            <a:avLst/>
          </a:prstGeom>
          <a:noFill/>
          <a:ln>
            <a:noFill/>
          </a:ln>
        </p:spPr>
        <p:txBody>
          <a:bodyPr anchorCtr="0" anchor="t" bIns="0" lIns="0" spcFirstLastPara="1" rIns="0" wrap="square" tIns="0">
            <a:spAutoFit/>
          </a:bodyPr>
          <a:lstStyle/>
          <a:p>
            <a:pPr indent="0" lvl="0" marL="0" marR="0" rtl="0" algn="ctr">
              <a:lnSpc>
                <a:spcPct val="151000"/>
              </a:lnSpc>
              <a:spcBef>
                <a:spcPts val="0"/>
              </a:spcBef>
              <a:spcAft>
                <a:spcPts val="0"/>
              </a:spcAft>
              <a:buNone/>
            </a:pPr>
            <a:r>
              <a:rPr b="0" i="0" lang="en-US" sz="2400" u="none" cap="none" strike="noStrike">
                <a:solidFill>
                  <a:srgbClr val="141414"/>
                </a:solidFill>
                <a:latin typeface="Source Sans Pro"/>
                <a:ea typeface="Source Sans Pro"/>
                <a:cs typeface="Source Sans Pro"/>
                <a:sym typeface="Source Sans Pro"/>
              </a:rPr>
              <a:t>Young Warriors impacted my prayer life, and I am grateful that these lessons are here to help us improve our prayer </a:t>
            </a:r>
            <a:endParaRPr/>
          </a:p>
        </p:txBody>
      </p:sp>
      <p:cxnSp>
        <p:nvCxnSpPr>
          <p:cNvPr id="244" name="Google Shape;244;p9"/>
          <p:cNvCxnSpPr/>
          <p:nvPr/>
        </p:nvCxnSpPr>
        <p:spPr>
          <a:xfrm rot="5386710">
            <a:off x="3331496" y="6154522"/>
            <a:ext cx="6159792" cy="0"/>
          </a:xfrm>
          <a:prstGeom prst="straightConnector1">
            <a:avLst/>
          </a:prstGeom>
          <a:noFill/>
          <a:ln cap="rnd" cmpd="sng" w="47625">
            <a:solidFill>
              <a:srgbClr val="000000">
                <a:alpha val="4705"/>
              </a:srgbClr>
            </a:solidFill>
            <a:prstDash val="solid"/>
            <a:round/>
            <a:headEnd len="sm" w="sm" type="none"/>
            <a:tailEnd len="sm" w="sm" type="none"/>
          </a:ln>
        </p:spPr>
      </p:cxnSp>
      <p:cxnSp>
        <p:nvCxnSpPr>
          <p:cNvPr id="245" name="Google Shape;245;p9"/>
          <p:cNvCxnSpPr/>
          <p:nvPr/>
        </p:nvCxnSpPr>
        <p:spPr>
          <a:xfrm rot="5386710">
            <a:off x="8796712" y="6154522"/>
            <a:ext cx="6159792" cy="0"/>
          </a:xfrm>
          <a:prstGeom prst="straightConnector1">
            <a:avLst/>
          </a:prstGeom>
          <a:noFill/>
          <a:ln cap="rnd" cmpd="sng" w="47625">
            <a:solidFill>
              <a:srgbClr val="000000">
                <a:alpha val="4705"/>
              </a:srgbClr>
            </a:solidFill>
            <a:prstDash val="solid"/>
            <a:round/>
            <a:headEnd len="sm" w="sm" type="none"/>
            <a:tailEnd len="sm" w="sm" type="none"/>
          </a:ln>
        </p:spPr>
      </p:cxn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cp:coreProperties>
</file>